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aleway"/>
      <p:regular r:id="rId47"/>
      <p:bold r:id="rId48"/>
      <p:italic r:id="rId49"/>
      <p:boldItalic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Bebas Neue"/>
      <p:regular r:id="rId61"/>
    </p:embeddedFont>
    <p:embeddedFont>
      <p:font typeface="Yeseva One"/>
      <p:regular r:id="rId62"/>
    </p:embeddedFont>
    <p:embeddedFont>
      <p:font typeface="Barlow"/>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BB0A66-7382-4598-9B08-BA9FA835C741}">
  <a:tblStyle styleId="{7EBB0A66-7382-4598-9B08-BA9FA835C74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23ED542-09FD-4411-89D6-65F254C7439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fntdata"/><Relationship Id="rId47" Type="http://schemas.openxmlformats.org/officeDocument/2006/relationships/font" Target="fonts/Raleway-regular.fntdata"/><Relationship Id="rId49"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YesevaOne-regular.fntdata"/><Relationship Id="rId61" Type="http://schemas.openxmlformats.org/officeDocument/2006/relationships/font" Target="fonts/BebasNeue-regular.fntdata"/><Relationship Id="rId20" Type="http://schemas.openxmlformats.org/officeDocument/2006/relationships/slide" Target="slides/slide14.xml"/><Relationship Id="rId64" Type="http://schemas.openxmlformats.org/officeDocument/2006/relationships/font" Target="fonts/Barlow-bold.fntdata"/><Relationship Id="rId63" Type="http://schemas.openxmlformats.org/officeDocument/2006/relationships/font" Target="fonts/Barlow-regular.fntdata"/><Relationship Id="rId22" Type="http://schemas.openxmlformats.org/officeDocument/2006/relationships/slide" Target="slides/slide16.xml"/><Relationship Id="rId66" Type="http://schemas.openxmlformats.org/officeDocument/2006/relationships/font" Target="fonts/Barlow-boldItalic.fntdata"/><Relationship Id="rId21" Type="http://schemas.openxmlformats.org/officeDocument/2006/relationships/slide" Target="slides/slide15.xml"/><Relationship Id="rId65" Type="http://schemas.openxmlformats.org/officeDocument/2006/relationships/font" Target="fonts/Barlow-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Raleway-boldItalic.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e23afffcbe_0_27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e23afffcbe_0_27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2420752a08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2420752a08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1ff18b49f31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1ff18b49f31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204a31f3634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204a31f3634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1125d80b41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1125d80b41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e11013d4a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e11013d4a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e11013d4a0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1e11013d4a0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e23afffcbe_0_13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e23afffcbe_0_13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1e23afffcbe_0_13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1e23afffcbe_0_13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4" name="Shape 624"/>
        <p:cNvGrpSpPr/>
        <p:nvPr/>
      </p:nvGrpSpPr>
      <p:grpSpPr>
        <a:xfrm>
          <a:off x="0" y="0"/>
          <a:ext cx="0" cy="0"/>
          <a:chOff x="0" y="0"/>
          <a:chExt cx="0" cy="0"/>
        </a:xfrm>
      </p:grpSpPr>
      <p:sp>
        <p:nvSpPr>
          <p:cNvPr id="625" name="Google Shape;625;g1e23afffcbe_0_13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6" name="Google Shape;626;g1e23afffcbe_0_13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e23afffcbe_0_13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e23afffcbe_0_13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1e23afffcbe_0_137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1e23afffcbe_0_13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1e23afffcbe_0_14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1e23afffcbe_0_14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7" name="Shape 6907"/>
        <p:cNvGrpSpPr/>
        <p:nvPr/>
      </p:nvGrpSpPr>
      <p:grpSpPr>
        <a:xfrm>
          <a:off x="0" y="0"/>
          <a:ext cx="0" cy="0"/>
          <a:chOff x="0" y="0"/>
          <a:chExt cx="0" cy="0"/>
        </a:xfrm>
      </p:grpSpPr>
      <p:sp>
        <p:nvSpPr>
          <p:cNvPr id="6908" name="Google Shape;6908;g1e23afffcbe_0_19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9" name="Google Shape;6909;g1e23afffcbe_0_19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4" name="Shape 7334"/>
        <p:cNvGrpSpPr/>
        <p:nvPr/>
      </p:nvGrpSpPr>
      <p:grpSpPr>
        <a:xfrm>
          <a:off x="0" y="0"/>
          <a:ext cx="0" cy="0"/>
          <a:chOff x="0" y="0"/>
          <a:chExt cx="0" cy="0"/>
        </a:xfrm>
      </p:grpSpPr>
      <p:sp>
        <p:nvSpPr>
          <p:cNvPr id="7335" name="Google Shape;7335;g1e23afffcbe_0_20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6" name="Google Shape;7336;g1e23afffcbe_0_20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7" name="Shape 7497"/>
        <p:cNvGrpSpPr/>
        <p:nvPr/>
      </p:nvGrpSpPr>
      <p:grpSpPr>
        <a:xfrm>
          <a:off x="0" y="0"/>
          <a:ext cx="0" cy="0"/>
          <a:chOff x="0" y="0"/>
          <a:chExt cx="0" cy="0"/>
        </a:xfrm>
      </p:grpSpPr>
      <p:sp>
        <p:nvSpPr>
          <p:cNvPr id="7498" name="Google Shape;7498;g1e23afffcbe_0_20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9" name="Google Shape;7499;g1e23afffcbe_0_20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9" name="Shape 7899"/>
        <p:cNvGrpSpPr/>
        <p:nvPr/>
      </p:nvGrpSpPr>
      <p:grpSpPr>
        <a:xfrm>
          <a:off x="0" y="0"/>
          <a:ext cx="0" cy="0"/>
          <a:chOff x="0" y="0"/>
          <a:chExt cx="0" cy="0"/>
        </a:xfrm>
      </p:grpSpPr>
      <p:sp>
        <p:nvSpPr>
          <p:cNvPr id="7900" name="Google Shape;7900;g1e23afffcbe_0_209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01" name="Google Shape;7901;g1e23afffcbe_0_209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0" name="Shape 8270"/>
        <p:cNvGrpSpPr/>
        <p:nvPr/>
      </p:nvGrpSpPr>
      <p:grpSpPr>
        <a:xfrm>
          <a:off x="0" y="0"/>
          <a:ext cx="0" cy="0"/>
          <a:chOff x="0" y="0"/>
          <a:chExt cx="0" cy="0"/>
        </a:xfrm>
      </p:grpSpPr>
      <p:sp>
        <p:nvSpPr>
          <p:cNvPr id="8271" name="Google Shape;8271;g1e23afffcbe_0_2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2" name="Google Shape;8272;g1e23afffcbe_0_2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9" name="Shape 8659"/>
        <p:cNvGrpSpPr/>
        <p:nvPr/>
      </p:nvGrpSpPr>
      <p:grpSpPr>
        <a:xfrm>
          <a:off x="0" y="0"/>
          <a:ext cx="0" cy="0"/>
          <a:chOff x="0" y="0"/>
          <a:chExt cx="0" cy="0"/>
        </a:xfrm>
      </p:grpSpPr>
      <p:sp>
        <p:nvSpPr>
          <p:cNvPr id="8660" name="Google Shape;8660;g1e23afffcbe_0_2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1" name="Google Shape;8661;g1e23afffcbe_0_2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0" name="Shape 9090"/>
        <p:cNvGrpSpPr/>
        <p:nvPr/>
      </p:nvGrpSpPr>
      <p:grpSpPr>
        <a:xfrm>
          <a:off x="0" y="0"/>
          <a:ext cx="0" cy="0"/>
          <a:chOff x="0" y="0"/>
          <a:chExt cx="0" cy="0"/>
        </a:xfrm>
      </p:grpSpPr>
      <p:sp>
        <p:nvSpPr>
          <p:cNvPr id="9091" name="Google Shape;9091;g1e23afffcbe_0_22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2" name="Google Shape;9092;g1e23afffcbe_0_22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3" name="Shape 9883"/>
        <p:cNvGrpSpPr/>
        <p:nvPr/>
      </p:nvGrpSpPr>
      <p:grpSpPr>
        <a:xfrm>
          <a:off x="0" y="0"/>
          <a:ext cx="0" cy="0"/>
          <a:chOff x="0" y="0"/>
          <a:chExt cx="0" cy="0"/>
        </a:xfrm>
      </p:grpSpPr>
      <p:sp>
        <p:nvSpPr>
          <p:cNvPr id="9884" name="Google Shape;9884;g1e23afffcbe_0_22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5" name="Google Shape;9885;g1e23afffcbe_0_22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24" name="Shape 10624"/>
        <p:cNvGrpSpPr/>
        <p:nvPr/>
      </p:nvGrpSpPr>
      <p:grpSpPr>
        <a:xfrm>
          <a:off x="0" y="0"/>
          <a:ext cx="0" cy="0"/>
          <a:chOff x="0" y="0"/>
          <a:chExt cx="0" cy="0"/>
        </a:xfrm>
      </p:grpSpPr>
      <p:sp>
        <p:nvSpPr>
          <p:cNvPr id="10625" name="Google Shape;10625;g1e23afffcbe_0_23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6" name="Google Shape;10626;g1e23afffcbe_0_23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7" name="Shape 11317"/>
        <p:cNvGrpSpPr/>
        <p:nvPr/>
      </p:nvGrpSpPr>
      <p:grpSpPr>
        <a:xfrm>
          <a:off x="0" y="0"/>
          <a:ext cx="0" cy="0"/>
          <a:chOff x="0" y="0"/>
          <a:chExt cx="0" cy="0"/>
        </a:xfrm>
      </p:grpSpPr>
      <p:sp>
        <p:nvSpPr>
          <p:cNvPr id="11318" name="Google Shape;11318;g1e23afffcbe_0_24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9" name="Google Shape;11319;g1e23afffcbe_0_24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9" name="Shape 11619"/>
        <p:cNvGrpSpPr/>
        <p:nvPr/>
      </p:nvGrpSpPr>
      <p:grpSpPr>
        <a:xfrm>
          <a:off x="0" y="0"/>
          <a:ext cx="0" cy="0"/>
          <a:chOff x="0" y="0"/>
          <a:chExt cx="0" cy="0"/>
        </a:xfrm>
      </p:grpSpPr>
      <p:sp>
        <p:nvSpPr>
          <p:cNvPr id="11620" name="Google Shape;11620;g1e23afffcbe_0_24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1" name="Google Shape;11621;g1e23afffcbe_0_24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59" name="Shape 12259"/>
        <p:cNvGrpSpPr/>
        <p:nvPr/>
      </p:nvGrpSpPr>
      <p:grpSpPr>
        <a:xfrm>
          <a:off x="0" y="0"/>
          <a:ext cx="0" cy="0"/>
          <a:chOff x="0" y="0"/>
          <a:chExt cx="0" cy="0"/>
        </a:xfrm>
      </p:grpSpPr>
      <p:sp>
        <p:nvSpPr>
          <p:cNvPr id="12260" name="Google Shape;12260;g1e23afffcbe_0_27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61" name="Google Shape;12261;g1e23afffcbe_0_27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dk2"/>
            </a:gs>
            <a:gs pos="100000">
              <a:schemeClr val="lt1"/>
            </a:gs>
          </a:gsLst>
          <a:path path="circle">
            <a:fillToRect b="50%" l="50%" r="50%" t="50%"/>
          </a:path>
          <a:tileRect/>
        </a:gradFill>
      </p:bgPr>
    </p:bg>
    <p:spTree>
      <p:nvGrpSpPr>
        <p:cNvPr id="8" name="Shape 8"/>
        <p:cNvGrpSpPr/>
        <p:nvPr/>
      </p:nvGrpSpPr>
      <p:grpSpPr>
        <a:xfrm>
          <a:off x="0" y="0"/>
          <a:ext cx="0" cy="0"/>
          <a:chOff x="0" y="0"/>
          <a:chExt cx="0" cy="0"/>
        </a:xfrm>
      </p:grpSpPr>
      <p:grpSp>
        <p:nvGrpSpPr>
          <p:cNvPr id="9" name="Google Shape;9;p2"/>
          <p:cNvGrpSpPr/>
          <p:nvPr/>
        </p:nvGrpSpPr>
        <p:grpSpPr>
          <a:xfrm>
            <a:off x="-2646400" y="-3004625"/>
            <a:ext cx="12905350" cy="10413050"/>
            <a:chOff x="-2646400" y="-3004625"/>
            <a:chExt cx="12905350" cy="10413050"/>
          </a:xfrm>
        </p:grpSpPr>
        <p:sp>
          <p:nvSpPr>
            <p:cNvPr id="10" name="Google Shape;10;p2"/>
            <p:cNvSpPr/>
            <p:nvPr/>
          </p:nvSpPr>
          <p:spPr>
            <a:xfrm>
              <a:off x="-2646400" y="6854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541550" y="-30046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3484200" cy="37560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5994600" y="1644300"/>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15150" y="978075"/>
            <a:ext cx="4722000" cy="27780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rgbClr val="191919"/>
              </a:buClr>
              <a:buSzPts val="5200"/>
              <a:buNone/>
              <a:defRPr b="0" sz="7200">
                <a:latin typeface="Yeseva One"/>
                <a:ea typeface="Yeseva One"/>
                <a:cs typeface="Yeseva One"/>
                <a:sym typeface="Yeseva One"/>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5" name="Google Shape;15;p2"/>
          <p:cNvSpPr txBox="1"/>
          <p:nvPr>
            <p:ph idx="1" type="subTitle"/>
          </p:nvPr>
        </p:nvSpPr>
        <p:spPr>
          <a:xfrm>
            <a:off x="715100" y="3755925"/>
            <a:ext cx="37281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6" name="Google Shape;16;p2"/>
          <p:cNvSpPr/>
          <p:nvPr>
            <p:ph idx="2" type="pic"/>
          </p:nvPr>
        </p:nvSpPr>
        <p:spPr>
          <a:xfrm>
            <a:off x="5518300" y="535000"/>
            <a:ext cx="29106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grpSp>
        <p:nvGrpSpPr>
          <p:cNvPr id="17" name="Google Shape;17;p2"/>
          <p:cNvGrpSpPr/>
          <p:nvPr/>
        </p:nvGrpSpPr>
        <p:grpSpPr>
          <a:xfrm>
            <a:off x="405250" y="225100"/>
            <a:ext cx="929700" cy="309900"/>
            <a:chOff x="405250" y="225100"/>
            <a:chExt cx="929700" cy="309900"/>
          </a:xfrm>
        </p:grpSpPr>
        <p:sp>
          <p:nvSpPr>
            <p:cNvPr id="18" name="Google Shape;18;p2"/>
            <p:cNvSpPr/>
            <p:nvPr/>
          </p:nvSpPr>
          <p:spPr>
            <a:xfrm>
              <a:off x="715150" y="225100"/>
              <a:ext cx="309900" cy="309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948850" y="225100"/>
              <a:ext cx="309900" cy="309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81450" y="225100"/>
              <a:ext cx="309900" cy="3099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 name="Google Shape;21;p2"/>
            <p:cNvCxnSpPr/>
            <p:nvPr/>
          </p:nvCxnSpPr>
          <p:spPr>
            <a:xfrm>
              <a:off x="405250" y="380050"/>
              <a:ext cx="9297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dk2"/>
            </a:gs>
            <a:gs pos="100000">
              <a:schemeClr val="lt1"/>
            </a:gs>
          </a:gsLst>
          <a:path path="circle">
            <a:fillToRect b="50%" l="50%" r="50%" t="50%"/>
          </a:path>
          <a:tileRect/>
        </a:gradFill>
      </p:bgPr>
    </p:bg>
    <p:spTree>
      <p:nvGrpSpPr>
        <p:cNvPr id="99" name="Shape 99"/>
        <p:cNvGrpSpPr/>
        <p:nvPr/>
      </p:nvGrpSpPr>
      <p:grpSpPr>
        <a:xfrm>
          <a:off x="0" y="0"/>
          <a:ext cx="0" cy="0"/>
          <a:chOff x="0" y="0"/>
          <a:chExt cx="0" cy="0"/>
        </a:xfrm>
      </p:grpSpPr>
      <p:grpSp>
        <p:nvGrpSpPr>
          <p:cNvPr id="100" name="Google Shape;100;p11"/>
          <p:cNvGrpSpPr/>
          <p:nvPr/>
        </p:nvGrpSpPr>
        <p:grpSpPr>
          <a:xfrm>
            <a:off x="-1225150" y="-3004625"/>
            <a:ext cx="13303800" cy="9598425"/>
            <a:chOff x="-1225150" y="-3004625"/>
            <a:chExt cx="13303800" cy="9598425"/>
          </a:xfrm>
        </p:grpSpPr>
        <p:sp>
          <p:nvSpPr>
            <p:cNvPr id="101" name="Google Shape;101;p11"/>
            <p:cNvSpPr/>
            <p:nvPr/>
          </p:nvSpPr>
          <p:spPr>
            <a:xfrm flipH="1">
              <a:off x="-1225150" y="-30046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1"/>
            <p:cNvSpPr/>
            <p:nvPr/>
          </p:nvSpPr>
          <p:spPr>
            <a:xfrm flipH="1" rot="-5400000">
              <a:off x="-355650" y="355650"/>
              <a:ext cx="5172900" cy="44616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1"/>
            <p:cNvSpPr/>
            <p:nvPr/>
          </p:nvSpPr>
          <p:spPr>
            <a:xfrm flipH="1">
              <a:off x="4361400" y="0"/>
              <a:ext cx="4782600" cy="51435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1"/>
            <p:cNvSpPr/>
            <p:nvPr/>
          </p:nvSpPr>
          <p:spPr>
            <a:xfrm flipH="1">
              <a:off x="5355650" y="-129200"/>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1"/>
            <p:cNvSpPr/>
            <p:nvPr/>
          </p:nvSpPr>
          <p:spPr>
            <a:xfrm flipH="1">
              <a:off x="0" y="1670875"/>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 name="Google Shape;106;p11"/>
          <p:cNvSpPr txBox="1"/>
          <p:nvPr>
            <p:ph hasCustomPrompt="1" type="title"/>
          </p:nvPr>
        </p:nvSpPr>
        <p:spPr>
          <a:xfrm>
            <a:off x="4164375" y="1616425"/>
            <a:ext cx="4264800" cy="1511100"/>
          </a:xfrm>
          <a:prstGeom prst="rect">
            <a:avLst/>
          </a:prstGeom>
        </p:spPr>
        <p:txBody>
          <a:bodyPr anchorCtr="0" anchor="b" bIns="91425" lIns="91425" spcFirstLastPara="1" rIns="91425" wrap="square" tIns="91425">
            <a:noAutofit/>
          </a:bodyPr>
          <a:lstStyle>
            <a:lvl1pPr lvl="0" algn="r">
              <a:spcBef>
                <a:spcPts val="0"/>
              </a:spcBef>
              <a:spcAft>
                <a:spcPts val="0"/>
              </a:spcAft>
              <a:buSzPts val="9600"/>
              <a:buNone/>
              <a:defRPr sz="9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7" name="Google Shape;107;p11"/>
          <p:cNvSpPr txBox="1"/>
          <p:nvPr>
            <p:ph idx="1" type="subTitle"/>
          </p:nvPr>
        </p:nvSpPr>
        <p:spPr>
          <a:xfrm>
            <a:off x="4164375" y="3072175"/>
            <a:ext cx="4264800" cy="454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08" name="Google Shape;108;p11"/>
          <p:cNvSpPr/>
          <p:nvPr>
            <p:ph idx="2" type="pic"/>
          </p:nvPr>
        </p:nvSpPr>
        <p:spPr>
          <a:xfrm>
            <a:off x="715100" y="535000"/>
            <a:ext cx="31581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9"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dk2"/>
            </a:gs>
            <a:gs pos="100000">
              <a:schemeClr val="lt1"/>
            </a:gs>
          </a:gsLst>
          <a:path path="circle">
            <a:fillToRect b="50%" l="50%" r="50%" t="50%"/>
          </a:path>
          <a:tileRect/>
        </a:gradFill>
      </p:bgPr>
    </p:bg>
    <p:spTree>
      <p:nvGrpSpPr>
        <p:cNvPr id="110" name="Shape 110"/>
        <p:cNvGrpSpPr/>
        <p:nvPr/>
      </p:nvGrpSpPr>
      <p:grpSpPr>
        <a:xfrm>
          <a:off x="0" y="0"/>
          <a:ext cx="0" cy="0"/>
          <a:chOff x="0" y="0"/>
          <a:chExt cx="0" cy="0"/>
        </a:xfrm>
      </p:grpSpPr>
      <p:grpSp>
        <p:nvGrpSpPr>
          <p:cNvPr id="111" name="Google Shape;111;p13"/>
          <p:cNvGrpSpPr/>
          <p:nvPr/>
        </p:nvGrpSpPr>
        <p:grpSpPr>
          <a:xfrm>
            <a:off x="-2082425" y="-2603575"/>
            <a:ext cx="13356550" cy="9623500"/>
            <a:chOff x="-2082425" y="-2603575"/>
            <a:chExt cx="13356550" cy="9623500"/>
          </a:xfrm>
        </p:grpSpPr>
        <p:sp>
          <p:nvSpPr>
            <p:cNvPr id="112" name="Google Shape;112;p13"/>
            <p:cNvSpPr/>
            <p:nvPr/>
          </p:nvSpPr>
          <p:spPr>
            <a:xfrm flipH="1">
              <a:off x="4551125" y="2969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flipH="1">
              <a:off x="-2082425" y="-260357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flipH="1">
              <a:off x="5659800" y="0"/>
              <a:ext cx="3484200" cy="37560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flipH="1">
              <a:off x="0" y="1644300"/>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7" name="Google Shape;117;p13"/>
          <p:cNvSpPr txBox="1"/>
          <p:nvPr>
            <p:ph hasCustomPrompt="1" idx="2" type="title"/>
          </p:nvPr>
        </p:nvSpPr>
        <p:spPr>
          <a:xfrm>
            <a:off x="2182338" y="1312522"/>
            <a:ext cx="734700" cy="615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3" type="title"/>
          </p:nvPr>
        </p:nvSpPr>
        <p:spPr>
          <a:xfrm>
            <a:off x="2182338" y="3257653"/>
            <a:ext cx="734700" cy="615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lvl1pPr lvl="0" rtl="0" algn="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hasCustomPrompt="1" idx="4" type="title"/>
          </p:nvPr>
        </p:nvSpPr>
        <p:spPr>
          <a:xfrm>
            <a:off x="6226966" y="1312522"/>
            <a:ext cx="734700" cy="615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hasCustomPrompt="1" idx="5" type="title"/>
          </p:nvPr>
        </p:nvSpPr>
        <p:spPr>
          <a:xfrm>
            <a:off x="6226966" y="3257653"/>
            <a:ext cx="734700" cy="615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p:nvPr>
            <p:ph idx="1" type="subTitle"/>
          </p:nvPr>
        </p:nvSpPr>
        <p:spPr>
          <a:xfrm>
            <a:off x="720000" y="1984400"/>
            <a:ext cx="2305500" cy="4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Font typeface="Raleway"/>
              <a:buNone/>
              <a:defRPr sz="1800">
                <a:solidFill>
                  <a:schemeClr val="dk1"/>
                </a:solidFill>
                <a:latin typeface="Yeseva One"/>
                <a:ea typeface="Yeseva One"/>
                <a:cs typeface="Yeseva One"/>
                <a:sym typeface="Yeseva On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2" name="Google Shape;122;p13"/>
          <p:cNvSpPr txBox="1"/>
          <p:nvPr>
            <p:ph idx="6" type="subTitle"/>
          </p:nvPr>
        </p:nvSpPr>
        <p:spPr>
          <a:xfrm>
            <a:off x="6118550" y="1984400"/>
            <a:ext cx="2305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Yeseva One"/>
                <a:ea typeface="Yeseva One"/>
                <a:cs typeface="Yeseva One"/>
                <a:sym typeface="Yeseva On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3" name="Google Shape;123;p13"/>
          <p:cNvSpPr txBox="1"/>
          <p:nvPr>
            <p:ph idx="7" type="subTitle"/>
          </p:nvPr>
        </p:nvSpPr>
        <p:spPr>
          <a:xfrm>
            <a:off x="720000" y="3929600"/>
            <a:ext cx="2305500" cy="460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000"/>
              <a:buFont typeface="Raleway"/>
              <a:buNone/>
              <a:defRPr sz="1800">
                <a:solidFill>
                  <a:schemeClr val="dk1"/>
                </a:solidFill>
                <a:latin typeface="Yeseva One"/>
                <a:ea typeface="Yeseva One"/>
                <a:cs typeface="Yeseva One"/>
                <a:sym typeface="Yeseva On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4" name="Google Shape;124;p13"/>
          <p:cNvSpPr txBox="1"/>
          <p:nvPr>
            <p:ph idx="8" type="subTitle"/>
          </p:nvPr>
        </p:nvSpPr>
        <p:spPr>
          <a:xfrm>
            <a:off x="6118550" y="3929600"/>
            <a:ext cx="2305500" cy="46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latin typeface="Yeseva One"/>
                <a:ea typeface="Yeseva One"/>
                <a:cs typeface="Yeseva One"/>
                <a:sym typeface="Yeseva On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5" name="Google Shape;125;p13"/>
          <p:cNvSpPr/>
          <p:nvPr>
            <p:ph idx="9" type="pic"/>
          </p:nvPr>
        </p:nvSpPr>
        <p:spPr>
          <a:xfrm>
            <a:off x="3443100" y="1312525"/>
            <a:ext cx="2305500" cy="31542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gradFill>
          <a:gsLst>
            <a:gs pos="0">
              <a:schemeClr val="lt2"/>
            </a:gs>
            <a:gs pos="50000">
              <a:schemeClr val="lt1"/>
            </a:gs>
            <a:gs pos="100000">
              <a:schemeClr val="lt1"/>
            </a:gs>
          </a:gsLst>
          <a:path path="circle">
            <a:fillToRect b="50%" l="50%" r="50%" t="50%"/>
          </a:path>
          <a:tileRect/>
        </a:gradFill>
      </p:bgPr>
    </p:bg>
    <p:spTree>
      <p:nvGrpSpPr>
        <p:cNvPr id="126" name="Shape 126"/>
        <p:cNvGrpSpPr/>
        <p:nvPr/>
      </p:nvGrpSpPr>
      <p:grpSpPr>
        <a:xfrm>
          <a:off x="0" y="0"/>
          <a:ext cx="0" cy="0"/>
          <a:chOff x="0" y="0"/>
          <a:chExt cx="0" cy="0"/>
        </a:xfrm>
      </p:grpSpPr>
      <p:grpSp>
        <p:nvGrpSpPr>
          <p:cNvPr id="127" name="Google Shape;127;p14"/>
          <p:cNvGrpSpPr/>
          <p:nvPr/>
        </p:nvGrpSpPr>
        <p:grpSpPr>
          <a:xfrm>
            <a:off x="-3074850" y="-4000725"/>
            <a:ext cx="12218850" cy="11741450"/>
            <a:chOff x="-3074850" y="-4000725"/>
            <a:chExt cx="12218850" cy="11741450"/>
          </a:xfrm>
        </p:grpSpPr>
        <p:sp>
          <p:nvSpPr>
            <p:cNvPr id="128" name="Google Shape;128;p14"/>
            <p:cNvSpPr/>
            <p:nvPr/>
          </p:nvSpPr>
          <p:spPr>
            <a:xfrm flipH="1">
              <a:off x="1380350" y="10177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flipH="1">
              <a:off x="-3074850" y="-40007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4"/>
            <p:cNvSpPr/>
            <p:nvPr/>
          </p:nvSpPr>
          <p:spPr>
            <a:xfrm flipH="1">
              <a:off x="2807400" y="0"/>
              <a:ext cx="6336600" cy="5143500"/>
            </a:xfrm>
            <a:prstGeom prst="rect">
              <a:avLst/>
            </a:prstGeom>
            <a:gradFill>
              <a:gsLst>
                <a:gs pos="0">
                  <a:schemeClr val="dk2"/>
                </a:gs>
                <a:gs pos="50000">
                  <a:srgbClr val="FFF099">
                    <a:alpha val="0"/>
                  </a:srgbClr>
                </a:gs>
                <a:gs pos="100000">
                  <a:srgbClr val="FFF099">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flipH="1">
              <a:off x="50" y="0"/>
              <a:ext cx="5426700" cy="51435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3" name="Google Shape;133;p14"/>
          <p:cNvGrpSpPr/>
          <p:nvPr/>
        </p:nvGrpSpPr>
        <p:grpSpPr>
          <a:xfrm rot="5400000">
            <a:off x="-1023997" y="3577775"/>
            <a:ext cx="2431525" cy="699900"/>
            <a:chOff x="1595566" y="1633550"/>
            <a:chExt cx="2431525" cy="699900"/>
          </a:xfrm>
        </p:grpSpPr>
        <p:sp>
          <p:nvSpPr>
            <p:cNvPr id="134" name="Google Shape;134;p14"/>
            <p:cNvSpPr/>
            <p:nvPr/>
          </p:nvSpPr>
          <p:spPr>
            <a:xfrm>
              <a:off x="2704841" y="1633550"/>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14"/>
            <p:cNvCxnSpPr/>
            <p:nvPr/>
          </p:nvCxnSpPr>
          <p:spPr>
            <a:xfrm rot="10800000">
              <a:off x="2954891" y="1983500"/>
              <a:ext cx="1072200" cy="0"/>
            </a:xfrm>
            <a:prstGeom prst="straightConnector1">
              <a:avLst/>
            </a:prstGeom>
            <a:noFill/>
            <a:ln cap="flat" cmpd="sng" w="9525">
              <a:solidFill>
                <a:schemeClr val="dk1"/>
              </a:solidFill>
              <a:prstDash val="solid"/>
              <a:round/>
              <a:headEnd len="med" w="med" type="none"/>
              <a:tailEnd len="med" w="med" type="none"/>
            </a:ln>
          </p:spPr>
        </p:cxnSp>
        <p:sp>
          <p:nvSpPr>
            <p:cNvPr id="136" name="Google Shape;136;p14"/>
            <p:cNvSpPr/>
            <p:nvPr/>
          </p:nvSpPr>
          <p:spPr>
            <a:xfrm>
              <a:off x="2335083"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4"/>
            <p:cNvSpPr/>
            <p:nvPr/>
          </p:nvSpPr>
          <p:spPr>
            <a:xfrm>
              <a:off x="1965324"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4"/>
            <p:cNvSpPr/>
            <p:nvPr/>
          </p:nvSpPr>
          <p:spPr>
            <a:xfrm>
              <a:off x="1595566"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 name="Google Shape;139;p14"/>
          <p:cNvGrpSpPr/>
          <p:nvPr/>
        </p:nvGrpSpPr>
        <p:grpSpPr>
          <a:xfrm rot="5400000">
            <a:off x="7736478" y="3577775"/>
            <a:ext cx="2431525" cy="699900"/>
            <a:chOff x="1595566" y="1633550"/>
            <a:chExt cx="2431525" cy="699900"/>
          </a:xfrm>
        </p:grpSpPr>
        <p:sp>
          <p:nvSpPr>
            <p:cNvPr id="140" name="Google Shape;140;p14"/>
            <p:cNvSpPr/>
            <p:nvPr/>
          </p:nvSpPr>
          <p:spPr>
            <a:xfrm>
              <a:off x="2704841" y="1633550"/>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4"/>
            <p:cNvCxnSpPr/>
            <p:nvPr/>
          </p:nvCxnSpPr>
          <p:spPr>
            <a:xfrm rot="10800000">
              <a:off x="2954891" y="1983500"/>
              <a:ext cx="1072200" cy="0"/>
            </a:xfrm>
            <a:prstGeom prst="straightConnector1">
              <a:avLst/>
            </a:prstGeom>
            <a:noFill/>
            <a:ln cap="flat" cmpd="sng" w="9525">
              <a:solidFill>
                <a:schemeClr val="dk1"/>
              </a:solidFill>
              <a:prstDash val="solid"/>
              <a:round/>
              <a:headEnd len="med" w="med" type="none"/>
              <a:tailEnd len="med" w="med" type="none"/>
            </a:ln>
          </p:spPr>
        </p:cxnSp>
        <p:sp>
          <p:nvSpPr>
            <p:cNvPr id="142" name="Google Shape;142;p14"/>
            <p:cNvSpPr/>
            <p:nvPr/>
          </p:nvSpPr>
          <p:spPr>
            <a:xfrm>
              <a:off x="2335083"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4"/>
            <p:cNvSpPr/>
            <p:nvPr/>
          </p:nvSpPr>
          <p:spPr>
            <a:xfrm>
              <a:off x="1965324"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4"/>
            <p:cNvSpPr/>
            <p:nvPr/>
          </p:nvSpPr>
          <p:spPr>
            <a:xfrm>
              <a:off x="1595566"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gradFill>
          <a:gsLst>
            <a:gs pos="0">
              <a:schemeClr val="lt2"/>
            </a:gs>
            <a:gs pos="100000">
              <a:schemeClr val="lt1"/>
            </a:gs>
          </a:gsLst>
          <a:path path="circle">
            <a:fillToRect b="50%" l="50%" r="50%" t="50%"/>
          </a:path>
          <a:tileRect/>
        </a:gradFill>
      </p:bgPr>
    </p:bg>
    <p:spTree>
      <p:nvGrpSpPr>
        <p:cNvPr id="145" name="Shape 145"/>
        <p:cNvGrpSpPr/>
        <p:nvPr/>
      </p:nvGrpSpPr>
      <p:grpSpPr>
        <a:xfrm>
          <a:off x="0" y="0"/>
          <a:ext cx="0" cy="0"/>
          <a:chOff x="0" y="0"/>
          <a:chExt cx="0" cy="0"/>
        </a:xfrm>
      </p:grpSpPr>
      <p:grpSp>
        <p:nvGrpSpPr>
          <p:cNvPr id="146" name="Google Shape;146;p15"/>
          <p:cNvGrpSpPr/>
          <p:nvPr/>
        </p:nvGrpSpPr>
        <p:grpSpPr>
          <a:xfrm>
            <a:off x="-1726800" y="-2494825"/>
            <a:ext cx="12858650" cy="9712675"/>
            <a:chOff x="-1726800" y="-2494825"/>
            <a:chExt cx="12858650" cy="9712675"/>
          </a:xfrm>
        </p:grpSpPr>
        <p:sp>
          <p:nvSpPr>
            <p:cNvPr id="147" name="Google Shape;147;p15"/>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5"/>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5"/>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15"/>
          <p:cNvSpPr txBox="1"/>
          <p:nvPr>
            <p:ph idx="1" type="subTitle"/>
          </p:nvPr>
        </p:nvSpPr>
        <p:spPr>
          <a:xfrm>
            <a:off x="4827700" y="1910988"/>
            <a:ext cx="3601200" cy="23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600"/>
              <a:buAutoNum type="arabicPeriod"/>
              <a:defRPr/>
            </a:lvl1pPr>
            <a:lvl2pPr lvl="1" rtl="0">
              <a:lnSpc>
                <a:spcPct val="100000"/>
              </a:lnSpc>
              <a:spcBef>
                <a:spcPts val="0"/>
              </a:spcBef>
              <a:spcAft>
                <a:spcPts val="0"/>
              </a:spcAft>
              <a:buSzPts val="1600"/>
              <a:buAutoNum type="alphaLcPeriod"/>
              <a:defRPr sz="1600"/>
            </a:lvl2pPr>
            <a:lvl3pPr lvl="2" rtl="0">
              <a:lnSpc>
                <a:spcPct val="100000"/>
              </a:lnSpc>
              <a:spcBef>
                <a:spcPts val="0"/>
              </a:spcBef>
              <a:spcAft>
                <a:spcPts val="0"/>
              </a:spcAft>
              <a:buSzPts val="1600"/>
              <a:buAutoNum type="romanLcPeriod"/>
              <a:defRPr sz="1600"/>
            </a:lvl3pPr>
            <a:lvl4pPr lvl="3" rtl="0">
              <a:lnSpc>
                <a:spcPct val="100000"/>
              </a:lnSpc>
              <a:spcBef>
                <a:spcPts val="0"/>
              </a:spcBef>
              <a:spcAft>
                <a:spcPts val="0"/>
              </a:spcAft>
              <a:buSzPts val="1600"/>
              <a:buAutoNum type="arabicPeriod"/>
              <a:defRPr sz="1600"/>
            </a:lvl4pPr>
            <a:lvl5pPr lvl="4" rtl="0">
              <a:lnSpc>
                <a:spcPct val="100000"/>
              </a:lnSpc>
              <a:spcBef>
                <a:spcPts val="0"/>
              </a:spcBef>
              <a:spcAft>
                <a:spcPts val="0"/>
              </a:spcAft>
              <a:buSzPts val="1600"/>
              <a:buAutoNum type="alphaLcPeriod"/>
              <a:defRPr sz="1600"/>
            </a:lvl5pPr>
            <a:lvl6pPr lvl="5" rtl="0">
              <a:lnSpc>
                <a:spcPct val="100000"/>
              </a:lnSpc>
              <a:spcBef>
                <a:spcPts val="0"/>
              </a:spcBef>
              <a:spcAft>
                <a:spcPts val="0"/>
              </a:spcAft>
              <a:buSzPts val="1600"/>
              <a:buAutoNum type="romanLcPeriod"/>
              <a:defRPr sz="1600"/>
            </a:lvl6pPr>
            <a:lvl7pPr lvl="6" rtl="0">
              <a:lnSpc>
                <a:spcPct val="100000"/>
              </a:lnSpc>
              <a:spcBef>
                <a:spcPts val="0"/>
              </a:spcBef>
              <a:spcAft>
                <a:spcPts val="0"/>
              </a:spcAft>
              <a:buSzPts val="1600"/>
              <a:buAutoNum type="arabicPeriod"/>
              <a:defRPr sz="1600"/>
            </a:lvl7pPr>
            <a:lvl8pPr lvl="7" rtl="0">
              <a:lnSpc>
                <a:spcPct val="100000"/>
              </a:lnSpc>
              <a:spcBef>
                <a:spcPts val="0"/>
              </a:spcBef>
              <a:spcAft>
                <a:spcPts val="0"/>
              </a:spcAft>
              <a:buSzPts val="1600"/>
              <a:buAutoNum type="alphaLcPeriod"/>
              <a:defRPr sz="1600"/>
            </a:lvl8pPr>
            <a:lvl9pPr lvl="8" rtl="0">
              <a:lnSpc>
                <a:spcPct val="100000"/>
              </a:lnSpc>
              <a:spcBef>
                <a:spcPts val="0"/>
              </a:spcBef>
              <a:spcAft>
                <a:spcPts val="0"/>
              </a:spcAft>
              <a:buSzPts val="1600"/>
              <a:buAutoNum type="romanLcPeriod"/>
              <a:defRPr sz="1600"/>
            </a:lvl9pPr>
          </a:lstStyle>
          <a:p/>
        </p:txBody>
      </p:sp>
      <p:sp>
        <p:nvSpPr>
          <p:cNvPr id="152" name="Google Shape;152;p15"/>
          <p:cNvSpPr txBox="1"/>
          <p:nvPr>
            <p:ph type="title"/>
          </p:nvPr>
        </p:nvSpPr>
        <p:spPr>
          <a:xfrm>
            <a:off x="4827700" y="876913"/>
            <a:ext cx="3601200" cy="1102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bg>
      <p:bgPr>
        <a:gradFill>
          <a:gsLst>
            <a:gs pos="0">
              <a:schemeClr val="lt2"/>
            </a:gs>
            <a:gs pos="50000">
              <a:schemeClr val="lt1"/>
            </a:gs>
            <a:gs pos="100000">
              <a:schemeClr val="lt1"/>
            </a:gs>
          </a:gsLst>
          <a:path path="circle">
            <a:fillToRect b="50%" l="50%" r="50%" t="50%"/>
          </a:path>
          <a:tileRect/>
        </a:gradFill>
      </p:bgPr>
    </p:bg>
    <p:spTree>
      <p:nvGrpSpPr>
        <p:cNvPr id="153" name="Shape 153"/>
        <p:cNvGrpSpPr/>
        <p:nvPr/>
      </p:nvGrpSpPr>
      <p:grpSpPr>
        <a:xfrm>
          <a:off x="0" y="0"/>
          <a:ext cx="0" cy="0"/>
          <a:chOff x="0" y="0"/>
          <a:chExt cx="0" cy="0"/>
        </a:xfrm>
      </p:grpSpPr>
      <p:grpSp>
        <p:nvGrpSpPr>
          <p:cNvPr id="154" name="Google Shape;154;p16"/>
          <p:cNvGrpSpPr/>
          <p:nvPr/>
        </p:nvGrpSpPr>
        <p:grpSpPr>
          <a:xfrm>
            <a:off x="-1726800" y="-2494825"/>
            <a:ext cx="12858650" cy="9712675"/>
            <a:chOff x="-1726800" y="-2494825"/>
            <a:chExt cx="12858650" cy="9712675"/>
          </a:xfrm>
        </p:grpSpPr>
        <p:sp>
          <p:nvSpPr>
            <p:cNvPr id="155" name="Google Shape;155;p16"/>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6"/>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6"/>
          <p:cNvSpPr txBox="1"/>
          <p:nvPr>
            <p:ph idx="1" type="body"/>
          </p:nvPr>
        </p:nvSpPr>
        <p:spPr>
          <a:xfrm>
            <a:off x="720000" y="1174500"/>
            <a:ext cx="7704000" cy="3434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1"/>
              </a:buClr>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lt2"/>
            </a:gs>
            <a:gs pos="50000">
              <a:schemeClr val="lt1"/>
            </a:gs>
            <a:gs pos="100000">
              <a:schemeClr val="lt1"/>
            </a:gs>
          </a:gsLst>
          <a:path path="circle">
            <a:fillToRect b="50%" l="50%" r="50%" t="50%"/>
          </a:path>
          <a:tileRect/>
        </a:gradFill>
      </p:bgPr>
    </p:bg>
    <p:spTree>
      <p:nvGrpSpPr>
        <p:cNvPr id="161" name="Shape 161"/>
        <p:cNvGrpSpPr/>
        <p:nvPr/>
      </p:nvGrpSpPr>
      <p:grpSpPr>
        <a:xfrm>
          <a:off x="0" y="0"/>
          <a:ext cx="0" cy="0"/>
          <a:chOff x="0" y="0"/>
          <a:chExt cx="0" cy="0"/>
        </a:xfrm>
      </p:grpSpPr>
      <p:grpSp>
        <p:nvGrpSpPr>
          <p:cNvPr id="162" name="Google Shape;162;p17"/>
          <p:cNvGrpSpPr/>
          <p:nvPr/>
        </p:nvGrpSpPr>
        <p:grpSpPr>
          <a:xfrm>
            <a:off x="-3074850" y="-4000725"/>
            <a:ext cx="12218850" cy="11741450"/>
            <a:chOff x="-3074850" y="-4000725"/>
            <a:chExt cx="12218850" cy="11741450"/>
          </a:xfrm>
        </p:grpSpPr>
        <p:sp>
          <p:nvSpPr>
            <p:cNvPr id="163" name="Google Shape;163;p17"/>
            <p:cNvSpPr/>
            <p:nvPr/>
          </p:nvSpPr>
          <p:spPr>
            <a:xfrm flipH="1">
              <a:off x="1380350" y="10177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flipH="1">
              <a:off x="-3074850" y="-40007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flipH="1">
              <a:off x="2807400" y="0"/>
              <a:ext cx="6336600" cy="5143500"/>
            </a:xfrm>
            <a:prstGeom prst="rect">
              <a:avLst/>
            </a:prstGeom>
            <a:gradFill>
              <a:gsLst>
                <a:gs pos="0">
                  <a:schemeClr val="dk2"/>
                </a:gs>
                <a:gs pos="50000">
                  <a:srgbClr val="FFF099">
                    <a:alpha val="0"/>
                  </a:srgbClr>
                </a:gs>
                <a:gs pos="100000">
                  <a:srgbClr val="FFF099">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flipH="1">
              <a:off x="50" y="0"/>
              <a:ext cx="5426700" cy="51435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8" name="Google Shape;168;p17"/>
          <p:cNvSpPr txBox="1"/>
          <p:nvPr>
            <p:ph idx="1" type="subTitle"/>
          </p:nvPr>
        </p:nvSpPr>
        <p:spPr>
          <a:xfrm>
            <a:off x="720000" y="2630125"/>
            <a:ext cx="23085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9" name="Google Shape;169;p17"/>
          <p:cNvSpPr txBox="1"/>
          <p:nvPr>
            <p:ph idx="2" type="subTitle"/>
          </p:nvPr>
        </p:nvSpPr>
        <p:spPr>
          <a:xfrm>
            <a:off x="720000" y="2914675"/>
            <a:ext cx="2308500" cy="92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0" name="Google Shape;170;p17"/>
          <p:cNvSpPr txBox="1"/>
          <p:nvPr>
            <p:ph idx="3" type="subTitle"/>
          </p:nvPr>
        </p:nvSpPr>
        <p:spPr>
          <a:xfrm>
            <a:off x="3417744" y="2914675"/>
            <a:ext cx="2308500" cy="92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1" name="Google Shape;171;p17"/>
          <p:cNvSpPr txBox="1"/>
          <p:nvPr>
            <p:ph idx="4" type="subTitle"/>
          </p:nvPr>
        </p:nvSpPr>
        <p:spPr>
          <a:xfrm>
            <a:off x="6115488" y="2914675"/>
            <a:ext cx="2308500" cy="926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2" name="Google Shape;172;p17"/>
          <p:cNvSpPr txBox="1"/>
          <p:nvPr>
            <p:ph idx="5" type="subTitle"/>
          </p:nvPr>
        </p:nvSpPr>
        <p:spPr>
          <a:xfrm>
            <a:off x="3417742" y="2630125"/>
            <a:ext cx="23085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3" name="Google Shape;173;p17"/>
          <p:cNvSpPr txBox="1"/>
          <p:nvPr>
            <p:ph idx="6" type="subTitle"/>
          </p:nvPr>
        </p:nvSpPr>
        <p:spPr>
          <a:xfrm>
            <a:off x="6115484" y="2630125"/>
            <a:ext cx="23085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74" name="Google Shape;174;p17"/>
          <p:cNvGrpSpPr/>
          <p:nvPr/>
        </p:nvGrpSpPr>
        <p:grpSpPr>
          <a:xfrm>
            <a:off x="6687600" y="116525"/>
            <a:ext cx="1741425" cy="272700"/>
            <a:chOff x="6687600" y="116525"/>
            <a:chExt cx="1741425" cy="272700"/>
          </a:xfrm>
        </p:grpSpPr>
        <p:sp>
          <p:nvSpPr>
            <p:cNvPr id="175" name="Google Shape;175;p17"/>
            <p:cNvSpPr/>
            <p:nvPr/>
          </p:nvSpPr>
          <p:spPr>
            <a:xfrm>
              <a:off x="7177175" y="1165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7"/>
            <p:cNvSpPr/>
            <p:nvPr/>
          </p:nvSpPr>
          <p:spPr>
            <a:xfrm>
              <a:off x="7666750" y="1165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7"/>
            <p:cNvSpPr/>
            <p:nvPr/>
          </p:nvSpPr>
          <p:spPr>
            <a:xfrm>
              <a:off x="8156325" y="1165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6687600" y="1165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dk2"/>
            </a:gs>
            <a:gs pos="100000">
              <a:schemeClr val="lt1"/>
            </a:gs>
          </a:gsLst>
          <a:path path="circle">
            <a:fillToRect b="50%" l="50%" r="50%" t="50%"/>
          </a:path>
          <a:tileRect/>
        </a:gradFill>
      </p:bgPr>
    </p:bg>
    <p:spTree>
      <p:nvGrpSpPr>
        <p:cNvPr id="179" name="Shape 179"/>
        <p:cNvGrpSpPr/>
        <p:nvPr/>
      </p:nvGrpSpPr>
      <p:grpSpPr>
        <a:xfrm>
          <a:off x="0" y="0"/>
          <a:ext cx="0" cy="0"/>
          <a:chOff x="0" y="0"/>
          <a:chExt cx="0" cy="0"/>
        </a:xfrm>
      </p:grpSpPr>
      <p:grpSp>
        <p:nvGrpSpPr>
          <p:cNvPr id="180" name="Google Shape;180;p18"/>
          <p:cNvGrpSpPr/>
          <p:nvPr/>
        </p:nvGrpSpPr>
        <p:grpSpPr>
          <a:xfrm>
            <a:off x="-2082425" y="-2603575"/>
            <a:ext cx="13356550" cy="9623500"/>
            <a:chOff x="-2082425" y="-2603575"/>
            <a:chExt cx="13356550" cy="9623500"/>
          </a:xfrm>
        </p:grpSpPr>
        <p:sp>
          <p:nvSpPr>
            <p:cNvPr id="181" name="Google Shape;181;p18"/>
            <p:cNvSpPr/>
            <p:nvPr/>
          </p:nvSpPr>
          <p:spPr>
            <a:xfrm flipH="1">
              <a:off x="4551125" y="2969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8"/>
            <p:cNvSpPr/>
            <p:nvPr/>
          </p:nvSpPr>
          <p:spPr>
            <a:xfrm flipH="1">
              <a:off x="-2082425" y="-260357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8"/>
            <p:cNvSpPr/>
            <p:nvPr/>
          </p:nvSpPr>
          <p:spPr>
            <a:xfrm flipH="1">
              <a:off x="5659800" y="0"/>
              <a:ext cx="3484200" cy="37560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8"/>
            <p:cNvSpPr/>
            <p:nvPr/>
          </p:nvSpPr>
          <p:spPr>
            <a:xfrm flipH="1">
              <a:off x="0" y="1644300"/>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6" name="Google Shape;186;p18"/>
          <p:cNvSpPr txBox="1"/>
          <p:nvPr>
            <p:ph idx="1" type="subTitle"/>
          </p:nvPr>
        </p:nvSpPr>
        <p:spPr>
          <a:xfrm>
            <a:off x="1299100" y="1488625"/>
            <a:ext cx="3051600" cy="4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7" name="Google Shape;187;p18"/>
          <p:cNvSpPr txBox="1"/>
          <p:nvPr>
            <p:ph idx="2" type="subTitle"/>
          </p:nvPr>
        </p:nvSpPr>
        <p:spPr>
          <a:xfrm>
            <a:off x="1299100" y="1823475"/>
            <a:ext cx="3051600" cy="109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8" name="Google Shape;188;p18"/>
          <p:cNvSpPr txBox="1"/>
          <p:nvPr>
            <p:ph idx="3" type="subTitle"/>
          </p:nvPr>
        </p:nvSpPr>
        <p:spPr>
          <a:xfrm>
            <a:off x="4793301" y="1823475"/>
            <a:ext cx="3051600" cy="109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9" name="Google Shape;189;p18"/>
          <p:cNvSpPr txBox="1"/>
          <p:nvPr>
            <p:ph idx="4" type="subTitle"/>
          </p:nvPr>
        </p:nvSpPr>
        <p:spPr>
          <a:xfrm>
            <a:off x="1299100" y="3514400"/>
            <a:ext cx="3051600" cy="109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0" name="Google Shape;190;p18"/>
          <p:cNvSpPr txBox="1"/>
          <p:nvPr>
            <p:ph idx="5" type="subTitle"/>
          </p:nvPr>
        </p:nvSpPr>
        <p:spPr>
          <a:xfrm>
            <a:off x="4793301" y="3514400"/>
            <a:ext cx="3051600" cy="10941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1" name="Google Shape;191;p18"/>
          <p:cNvSpPr txBox="1"/>
          <p:nvPr>
            <p:ph idx="6" type="subTitle"/>
          </p:nvPr>
        </p:nvSpPr>
        <p:spPr>
          <a:xfrm>
            <a:off x="1299100" y="3179675"/>
            <a:ext cx="3051600" cy="4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2" name="Google Shape;192;p18"/>
          <p:cNvSpPr txBox="1"/>
          <p:nvPr>
            <p:ph idx="7" type="subTitle"/>
          </p:nvPr>
        </p:nvSpPr>
        <p:spPr>
          <a:xfrm>
            <a:off x="4793302" y="1488625"/>
            <a:ext cx="3051600" cy="4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3" name="Google Shape;193;p18"/>
          <p:cNvSpPr txBox="1"/>
          <p:nvPr>
            <p:ph idx="8" type="subTitle"/>
          </p:nvPr>
        </p:nvSpPr>
        <p:spPr>
          <a:xfrm>
            <a:off x="4793302" y="3179675"/>
            <a:ext cx="3051600" cy="427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94" name="Google Shape;194;p18"/>
          <p:cNvGrpSpPr/>
          <p:nvPr/>
        </p:nvGrpSpPr>
        <p:grpSpPr>
          <a:xfrm rot="5400000">
            <a:off x="7213141" y="865800"/>
            <a:ext cx="2431525" cy="699900"/>
            <a:chOff x="5116991" y="1633550"/>
            <a:chExt cx="2431525" cy="699900"/>
          </a:xfrm>
        </p:grpSpPr>
        <p:sp>
          <p:nvSpPr>
            <p:cNvPr id="195" name="Google Shape;195;p18"/>
            <p:cNvSpPr/>
            <p:nvPr/>
          </p:nvSpPr>
          <p:spPr>
            <a:xfrm flipH="1">
              <a:off x="5937341" y="1633550"/>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6" name="Google Shape;196;p18"/>
            <p:cNvCxnSpPr/>
            <p:nvPr/>
          </p:nvCxnSpPr>
          <p:spPr>
            <a:xfrm>
              <a:off x="5116991" y="1983500"/>
              <a:ext cx="1072200" cy="0"/>
            </a:xfrm>
            <a:prstGeom prst="straightConnector1">
              <a:avLst/>
            </a:prstGeom>
            <a:noFill/>
            <a:ln cap="flat" cmpd="sng" w="9525">
              <a:solidFill>
                <a:schemeClr val="dk1"/>
              </a:solidFill>
              <a:prstDash val="solid"/>
              <a:round/>
              <a:headEnd len="med" w="med" type="none"/>
              <a:tailEnd len="med" w="med" type="none"/>
            </a:ln>
          </p:spPr>
        </p:cxnSp>
        <p:sp>
          <p:nvSpPr>
            <p:cNvPr id="197" name="Google Shape;197;p18"/>
            <p:cNvSpPr/>
            <p:nvPr/>
          </p:nvSpPr>
          <p:spPr>
            <a:xfrm flipH="1">
              <a:off x="6307099"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flipH="1">
              <a:off x="6676858"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8"/>
            <p:cNvSpPr/>
            <p:nvPr/>
          </p:nvSpPr>
          <p:spPr>
            <a:xfrm flipH="1">
              <a:off x="7046616"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8"/>
          <p:cNvGrpSpPr/>
          <p:nvPr/>
        </p:nvGrpSpPr>
        <p:grpSpPr>
          <a:xfrm rot="5400000">
            <a:off x="-500659" y="3577775"/>
            <a:ext cx="2431525" cy="699900"/>
            <a:chOff x="1595566" y="1633550"/>
            <a:chExt cx="2431525" cy="699900"/>
          </a:xfrm>
        </p:grpSpPr>
        <p:sp>
          <p:nvSpPr>
            <p:cNvPr id="201" name="Google Shape;201;p18"/>
            <p:cNvSpPr/>
            <p:nvPr/>
          </p:nvSpPr>
          <p:spPr>
            <a:xfrm>
              <a:off x="2704841" y="1633550"/>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2" name="Google Shape;202;p18"/>
            <p:cNvCxnSpPr/>
            <p:nvPr/>
          </p:nvCxnSpPr>
          <p:spPr>
            <a:xfrm rot="10800000">
              <a:off x="2954891" y="1983500"/>
              <a:ext cx="1072200" cy="0"/>
            </a:xfrm>
            <a:prstGeom prst="straightConnector1">
              <a:avLst/>
            </a:prstGeom>
            <a:noFill/>
            <a:ln cap="flat" cmpd="sng" w="9525">
              <a:solidFill>
                <a:schemeClr val="dk1"/>
              </a:solidFill>
              <a:prstDash val="solid"/>
              <a:round/>
              <a:headEnd len="med" w="med" type="none"/>
              <a:tailEnd len="med" w="med" type="none"/>
            </a:ln>
          </p:spPr>
        </p:cxnSp>
        <p:sp>
          <p:nvSpPr>
            <p:cNvPr id="203" name="Google Shape;203;p18"/>
            <p:cNvSpPr/>
            <p:nvPr/>
          </p:nvSpPr>
          <p:spPr>
            <a:xfrm>
              <a:off x="2335083"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p:nvPr/>
          </p:nvSpPr>
          <p:spPr>
            <a:xfrm>
              <a:off x="1965324"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a:off x="1595566" y="163355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lt2"/>
            </a:gs>
            <a:gs pos="100000">
              <a:schemeClr val="lt1"/>
            </a:gs>
          </a:gsLst>
          <a:path path="circle">
            <a:fillToRect b="50%" l="50%" r="50%" t="50%"/>
          </a:path>
          <a:tileRect/>
        </a:gradFill>
      </p:bgPr>
    </p:bg>
    <p:spTree>
      <p:nvGrpSpPr>
        <p:cNvPr id="206" name="Shape 206"/>
        <p:cNvGrpSpPr/>
        <p:nvPr/>
      </p:nvGrpSpPr>
      <p:grpSpPr>
        <a:xfrm>
          <a:off x="0" y="0"/>
          <a:ext cx="0" cy="0"/>
          <a:chOff x="0" y="0"/>
          <a:chExt cx="0" cy="0"/>
        </a:xfrm>
      </p:grpSpPr>
      <p:grpSp>
        <p:nvGrpSpPr>
          <p:cNvPr id="207" name="Google Shape;207;p19"/>
          <p:cNvGrpSpPr/>
          <p:nvPr/>
        </p:nvGrpSpPr>
        <p:grpSpPr>
          <a:xfrm>
            <a:off x="-1726800" y="-2494825"/>
            <a:ext cx="12858650" cy="9712675"/>
            <a:chOff x="-1726800" y="-2494825"/>
            <a:chExt cx="12858650" cy="9712675"/>
          </a:xfrm>
        </p:grpSpPr>
        <p:sp>
          <p:nvSpPr>
            <p:cNvPr id="208" name="Google Shape;208;p19"/>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 name="Google Shape;212;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3" name="Google Shape;213;p19"/>
          <p:cNvSpPr txBox="1"/>
          <p:nvPr>
            <p:ph idx="1" type="subTitle"/>
          </p:nvPr>
        </p:nvSpPr>
        <p:spPr>
          <a:xfrm>
            <a:off x="719850" y="2040124"/>
            <a:ext cx="25191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4" name="Google Shape;214;p19"/>
          <p:cNvSpPr txBox="1"/>
          <p:nvPr>
            <p:ph idx="2" type="subTitle"/>
          </p:nvPr>
        </p:nvSpPr>
        <p:spPr>
          <a:xfrm>
            <a:off x="3312386" y="2040124"/>
            <a:ext cx="25191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5" name="Google Shape;215;p19"/>
          <p:cNvSpPr txBox="1"/>
          <p:nvPr>
            <p:ph idx="3" type="subTitle"/>
          </p:nvPr>
        </p:nvSpPr>
        <p:spPr>
          <a:xfrm>
            <a:off x="5907523" y="2040124"/>
            <a:ext cx="25140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19"/>
          <p:cNvSpPr txBox="1"/>
          <p:nvPr>
            <p:ph idx="4" type="subTitle"/>
          </p:nvPr>
        </p:nvSpPr>
        <p:spPr>
          <a:xfrm>
            <a:off x="719850" y="3665025"/>
            <a:ext cx="25191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9"/>
          <p:cNvSpPr txBox="1"/>
          <p:nvPr>
            <p:ph idx="5" type="subTitle"/>
          </p:nvPr>
        </p:nvSpPr>
        <p:spPr>
          <a:xfrm>
            <a:off x="3312386" y="3665025"/>
            <a:ext cx="25191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19"/>
          <p:cNvSpPr txBox="1"/>
          <p:nvPr>
            <p:ph idx="6" type="subTitle"/>
          </p:nvPr>
        </p:nvSpPr>
        <p:spPr>
          <a:xfrm>
            <a:off x="5907523" y="3665025"/>
            <a:ext cx="2514000" cy="5382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9"/>
          <p:cNvSpPr txBox="1"/>
          <p:nvPr>
            <p:ph idx="7" type="subTitle"/>
          </p:nvPr>
        </p:nvSpPr>
        <p:spPr>
          <a:xfrm>
            <a:off x="719850" y="1755500"/>
            <a:ext cx="25191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 name="Google Shape;220;p19"/>
          <p:cNvSpPr txBox="1"/>
          <p:nvPr>
            <p:ph idx="8" type="subTitle"/>
          </p:nvPr>
        </p:nvSpPr>
        <p:spPr>
          <a:xfrm>
            <a:off x="3312384" y="1755500"/>
            <a:ext cx="25191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1" name="Google Shape;221;p19"/>
          <p:cNvSpPr txBox="1"/>
          <p:nvPr>
            <p:ph idx="9" type="subTitle"/>
          </p:nvPr>
        </p:nvSpPr>
        <p:spPr>
          <a:xfrm>
            <a:off x="5907519" y="1755500"/>
            <a:ext cx="25140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2" name="Google Shape;222;p19"/>
          <p:cNvSpPr txBox="1"/>
          <p:nvPr>
            <p:ph idx="13" type="subTitle"/>
          </p:nvPr>
        </p:nvSpPr>
        <p:spPr>
          <a:xfrm>
            <a:off x="719850" y="3375875"/>
            <a:ext cx="25191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3" name="Google Shape;223;p19"/>
          <p:cNvSpPr txBox="1"/>
          <p:nvPr>
            <p:ph idx="14" type="subTitle"/>
          </p:nvPr>
        </p:nvSpPr>
        <p:spPr>
          <a:xfrm>
            <a:off x="3312384" y="3375875"/>
            <a:ext cx="25191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4" name="Google Shape;224;p19"/>
          <p:cNvSpPr txBox="1"/>
          <p:nvPr>
            <p:ph idx="15" type="subTitle"/>
          </p:nvPr>
        </p:nvSpPr>
        <p:spPr>
          <a:xfrm>
            <a:off x="5904904" y="3375875"/>
            <a:ext cx="2519100" cy="4395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25" name="Google Shape;225;p19"/>
          <p:cNvGrpSpPr/>
          <p:nvPr/>
        </p:nvGrpSpPr>
        <p:grpSpPr>
          <a:xfrm>
            <a:off x="8551525" y="0"/>
            <a:ext cx="744875" cy="1741425"/>
            <a:chOff x="8551525" y="0"/>
            <a:chExt cx="744875" cy="1741425"/>
          </a:xfrm>
        </p:grpSpPr>
        <p:grpSp>
          <p:nvGrpSpPr>
            <p:cNvPr id="226" name="Google Shape;226;p19"/>
            <p:cNvGrpSpPr/>
            <p:nvPr/>
          </p:nvGrpSpPr>
          <p:grpSpPr>
            <a:xfrm rot="-5400000">
              <a:off x="8289338" y="734363"/>
              <a:ext cx="1741425" cy="272700"/>
              <a:chOff x="6255050" y="4870800"/>
              <a:chExt cx="1741425" cy="272700"/>
            </a:xfrm>
          </p:grpSpPr>
          <p:sp>
            <p:nvSpPr>
              <p:cNvPr id="227" name="Google Shape;227;p19"/>
              <p:cNvSpPr/>
              <p:nvPr/>
            </p:nvSpPr>
            <p:spPr>
              <a:xfrm>
                <a:off x="6744625"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9"/>
              <p:cNvSpPr/>
              <p:nvPr/>
            </p:nvSpPr>
            <p:spPr>
              <a:xfrm>
                <a:off x="7234200"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9"/>
              <p:cNvSpPr/>
              <p:nvPr/>
            </p:nvSpPr>
            <p:spPr>
              <a:xfrm>
                <a:off x="7723775"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9"/>
              <p:cNvSpPr/>
              <p:nvPr/>
            </p:nvSpPr>
            <p:spPr>
              <a:xfrm>
                <a:off x="6255050"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19"/>
            <p:cNvSpPr/>
            <p:nvPr/>
          </p:nvSpPr>
          <p:spPr>
            <a:xfrm rot="-5400000">
              <a:off x="8551525" y="97915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9"/>
            <p:cNvSpPr/>
            <p:nvPr/>
          </p:nvSpPr>
          <p:spPr>
            <a:xfrm rot="-5400000">
              <a:off x="8551525" y="48957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9"/>
            <p:cNvSpPr/>
            <p:nvPr/>
          </p:nvSpPr>
          <p:spPr>
            <a:xfrm rot="-5400000">
              <a:off x="8551525" y="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9"/>
            <p:cNvSpPr/>
            <p:nvPr/>
          </p:nvSpPr>
          <p:spPr>
            <a:xfrm rot="-5400000">
              <a:off x="8551525" y="14687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IG_NUMBER_1">
    <p:bg>
      <p:bgPr>
        <a:gradFill>
          <a:gsLst>
            <a:gs pos="0">
              <a:schemeClr val="lt2"/>
            </a:gs>
            <a:gs pos="50000">
              <a:schemeClr val="lt1"/>
            </a:gs>
            <a:gs pos="100000">
              <a:schemeClr val="lt1"/>
            </a:gs>
          </a:gsLst>
          <a:path path="circle">
            <a:fillToRect b="50%" l="50%" r="50%" t="50%"/>
          </a:path>
          <a:tileRect/>
        </a:gradFill>
      </p:bgPr>
    </p:bg>
    <p:spTree>
      <p:nvGrpSpPr>
        <p:cNvPr id="235" name="Shape 235"/>
        <p:cNvGrpSpPr/>
        <p:nvPr/>
      </p:nvGrpSpPr>
      <p:grpSpPr>
        <a:xfrm>
          <a:off x="0" y="0"/>
          <a:ext cx="0" cy="0"/>
          <a:chOff x="0" y="0"/>
          <a:chExt cx="0" cy="0"/>
        </a:xfrm>
      </p:grpSpPr>
      <p:grpSp>
        <p:nvGrpSpPr>
          <p:cNvPr id="236" name="Google Shape;236;p20"/>
          <p:cNvGrpSpPr/>
          <p:nvPr/>
        </p:nvGrpSpPr>
        <p:grpSpPr>
          <a:xfrm>
            <a:off x="-1726800" y="-2494825"/>
            <a:ext cx="12858650" cy="9712675"/>
            <a:chOff x="-1726800" y="-2494825"/>
            <a:chExt cx="12858650" cy="9712675"/>
          </a:xfrm>
        </p:grpSpPr>
        <p:sp>
          <p:nvSpPr>
            <p:cNvPr id="237" name="Google Shape;237;p20"/>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0"/>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0"/>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0"/>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20"/>
          <p:cNvSpPr txBox="1"/>
          <p:nvPr>
            <p:ph hasCustomPrompt="1" type="title"/>
          </p:nvPr>
        </p:nvSpPr>
        <p:spPr>
          <a:xfrm>
            <a:off x="1943000" y="535000"/>
            <a:ext cx="5258100" cy="91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42" name="Google Shape;242;p20"/>
          <p:cNvSpPr txBox="1"/>
          <p:nvPr>
            <p:ph idx="1" type="subTitle"/>
          </p:nvPr>
        </p:nvSpPr>
        <p:spPr>
          <a:xfrm>
            <a:off x="1943000" y="1390025"/>
            <a:ext cx="5258100" cy="3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3" name="Google Shape;243;p20"/>
          <p:cNvSpPr txBox="1"/>
          <p:nvPr>
            <p:ph hasCustomPrompt="1" idx="2" type="title"/>
          </p:nvPr>
        </p:nvSpPr>
        <p:spPr>
          <a:xfrm>
            <a:off x="1943000" y="3384175"/>
            <a:ext cx="5258100" cy="91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44" name="Google Shape;244;p20"/>
          <p:cNvSpPr txBox="1"/>
          <p:nvPr>
            <p:ph idx="3" type="subTitle"/>
          </p:nvPr>
        </p:nvSpPr>
        <p:spPr>
          <a:xfrm>
            <a:off x="1943000" y="4239200"/>
            <a:ext cx="5258100" cy="3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5" name="Google Shape;245;p20"/>
          <p:cNvSpPr txBox="1"/>
          <p:nvPr>
            <p:ph hasCustomPrompt="1" idx="4" type="title"/>
          </p:nvPr>
        </p:nvSpPr>
        <p:spPr>
          <a:xfrm>
            <a:off x="1943000" y="1959588"/>
            <a:ext cx="5258100" cy="910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46" name="Google Shape;246;p20"/>
          <p:cNvSpPr txBox="1"/>
          <p:nvPr>
            <p:ph idx="5" type="subTitle"/>
          </p:nvPr>
        </p:nvSpPr>
        <p:spPr>
          <a:xfrm>
            <a:off x="1943000" y="2814613"/>
            <a:ext cx="5258100" cy="3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247" name="Google Shape;247;p20"/>
          <p:cNvSpPr/>
          <p:nvPr>
            <p:ph idx="6" type="pic"/>
          </p:nvPr>
        </p:nvSpPr>
        <p:spPr>
          <a:xfrm>
            <a:off x="715100" y="535000"/>
            <a:ext cx="1227900" cy="40647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
        <p:nvSpPr>
          <p:cNvPr id="248" name="Google Shape;248;p20"/>
          <p:cNvSpPr/>
          <p:nvPr>
            <p:ph idx="7" type="pic"/>
          </p:nvPr>
        </p:nvSpPr>
        <p:spPr>
          <a:xfrm>
            <a:off x="7200900" y="535000"/>
            <a:ext cx="1227900" cy="40647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lt2"/>
            </a:gs>
            <a:gs pos="100000">
              <a:schemeClr val="lt1"/>
            </a:gs>
          </a:gsLst>
          <a:path path="circle">
            <a:fillToRect b="50%" l="50%" r="50%" t="50%"/>
          </a:path>
          <a:tileRect/>
        </a:gradFill>
      </p:bgPr>
    </p:bg>
    <p:spTree>
      <p:nvGrpSpPr>
        <p:cNvPr id="22" name="Shape 22"/>
        <p:cNvGrpSpPr/>
        <p:nvPr/>
      </p:nvGrpSpPr>
      <p:grpSpPr>
        <a:xfrm>
          <a:off x="0" y="0"/>
          <a:ext cx="0" cy="0"/>
          <a:chOff x="0" y="0"/>
          <a:chExt cx="0" cy="0"/>
        </a:xfrm>
      </p:grpSpPr>
      <p:sp>
        <p:nvSpPr>
          <p:cNvPr id="23" name="Google Shape;23;p3"/>
          <p:cNvSpPr/>
          <p:nvPr/>
        </p:nvSpPr>
        <p:spPr>
          <a:xfrm flipH="1">
            <a:off x="-2082425" y="-2603575"/>
            <a:ext cx="8717400" cy="8745600"/>
          </a:xfrm>
          <a:prstGeom prst="ellipse">
            <a:avLst/>
          </a:prstGeom>
          <a:gradFill>
            <a:gsLst>
              <a:gs pos="0">
                <a:schemeClr val="lt1"/>
              </a:gs>
              <a:gs pos="50000">
                <a:srgbClr val="FFB8D4">
                  <a:alpha val="21176"/>
                </a:srgbClr>
              </a:gs>
              <a:gs pos="100000">
                <a:srgbClr val="FFB8D4">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2647600" y="597750"/>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a:off x="4027200" y="0"/>
            <a:ext cx="5116800" cy="4207800"/>
          </a:xfrm>
          <a:prstGeom prst="rect">
            <a:avLst/>
          </a:prstGeom>
          <a:gradFill>
            <a:gsLst>
              <a:gs pos="0">
                <a:schemeClr val="dk2"/>
              </a:gs>
              <a:gs pos="50000">
                <a:srgbClr val="FFF099">
                  <a:alpha val="0"/>
                </a:srgbClr>
              </a:gs>
              <a:gs pos="100000">
                <a:srgbClr val="FFF099">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50" y="0"/>
            <a:ext cx="6228900" cy="51435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type="title"/>
          </p:nvPr>
        </p:nvSpPr>
        <p:spPr>
          <a:xfrm>
            <a:off x="2314925" y="2646120"/>
            <a:ext cx="4514100" cy="10278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8" name="Google Shape;28;p3"/>
          <p:cNvSpPr txBox="1"/>
          <p:nvPr>
            <p:ph hasCustomPrompt="1" idx="2" type="title"/>
          </p:nvPr>
        </p:nvSpPr>
        <p:spPr>
          <a:xfrm>
            <a:off x="4027100" y="1469576"/>
            <a:ext cx="1089900" cy="10278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9" name="Google Shape;29;p3"/>
          <p:cNvSpPr/>
          <p:nvPr>
            <p:ph idx="3" type="pic"/>
          </p:nvPr>
        </p:nvSpPr>
        <p:spPr>
          <a:xfrm>
            <a:off x="715100" y="535000"/>
            <a:ext cx="13017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
        <p:nvSpPr>
          <p:cNvPr id="30" name="Google Shape;30;p3"/>
          <p:cNvSpPr/>
          <p:nvPr>
            <p:ph idx="4" type="pic"/>
          </p:nvPr>
        </p:nvSpPr>
        <p:spPr>
          <a:xfrm>
            <a:off x="7127150" y="535000"/>
            <a:ext cx="13017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gradFill>
          <a:gsLst>
            <a:gs pos="0">
              <a:schemeClr val="lt2"/>
            </a:gs>
            <a:gs pos="50000">
              <a:schemeClr val="lt1"/>
            </a:gs>
            <a:gs pos="100000">
              <a:schemeClr val="lt1"/>
            </a:gs>
          </a:gsLst>
          <a:path path="circle">
            <a:fillToRect b="50%" l="50%" r="50%" t="50%"/>
          </a:path>
          <a:tileRect/>
        </a:gradFill>
      </p:bgPr>
    </p:bg>
    <p:spTree>
      <p:nvGrpSpPr>
        <p:cNvPr id="249" name="Shape 249"/>
        <p:cNvGrpSpPr/>
        <p:nvPr/>
      </p:nvGrpSpPr>
      <p:grpSpPr>
        <a:xfrm>
          <a:off x="0" y="0"/>
          <a:ext cx="0" cy="0"/>
          <a:chOff x="0" y="0"/>
          <a:chExt cx="0" cy="0"/>
        </a:xfrm>
      </p:grpSpPr>
      <p:grpSp>
        <p:nvGrpSpPr>
          <p:cNvPr id="250" name="Google Shape;250;p21"/>
          <p:cNvGrpSpPr/>
          <p:nvPr/>
        </p:nvGrpSpPr>
        <p:grpSpPr>
          <a:xfrm>
            <a:off x="-2122875" y="-2826500"/>
            <a:ext cx="11266925" cy="11357800"/>
            <a:chOff x="-2122875" y="-2826500"/>
            <a:chExt cx="11266925" cy="11357800"/>
          </a:xfrm>
        </p:grpSpPr>
        <p:sp>
          <p:nvSpPr>
            <p:cNvPr id="251" name="Google Shape;251;p21"/>
            <p:cNvSpPr/>
            <p:nvPr/>
          </p:nvSpPr>
          <p:spPr>
            <a:xfrm>
              <a:off x="-2122875" y="-2826500"/>
              <a:ext cx="6723000" cy="6723000"/>
            </a:xfrm>
            <a:prstGeom prst="ellipse">
              <a:avLst/>
            </a:prstGeom>
            <a:gradFill>
              <a:gsLst>
                <a:gs pos="0">
                  <a:schemeClr val="dk2"/>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2" name="Google Shape;252;p21"/>
            <p:cNvSpPr/>
            <p:nvPr/>
          </p:nvSpPr>
          <p:spPr>
            <a:xfrm>
              <a:off x="-551475" y="-868300"/>
              <a:ext cx="9399600" cy="9399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3" name="Google Shape;253;p21"/>
            <p:cNvSpPr/>
            <p:nvPr/>
          </p:nvSpPr>
          <p:spPr>
            <a:xfrm flipH="1">
              <a:off x="1879850" y="0"/>
              <a:ext cx="7264200" cy="4500000"/>
            </a:xfrm>
            <a:prstGeom prst="rect">
              <a:avLst/>
            </a:prstGeom>
            <a:gradFill>
              <a:gsLst>
                <a:gs pos="0">
                  <a:schemeClr val="lt1"/>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4" name="Google Shape;254;p21"/>
            <p:cNvSpPr/>
            <p:nvPr/>
          </p:nvSpPr>
          <p:spPr>
            <a:xfrm>
              <a:off x="5539550" y="895675"/>
              <a:ext cx="3604500" cy="42480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255" name="Google Shape;255;p21"/>
            <p:cNvSpPr/>
            <p:nvPr/>
          </p:nvSpPr>
          <p:spPr>
            <a:xfrm>
              <a:off x="8624375" y="281200"/>
              <a:ext cx="363900" cy="5076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256" name="Google Shape;256;p21"/>
          <p:cNvSpPr txBox="1"/>
          <p:nvPr>
            <p:ph type="ctrTitle"/>
          </p:nvPr>
        </p:nvSpPr>
        <p:spPr>
          <a:xfrm>
            <a:off x="2630975" y="535000"/>
            <a:ext cx="3882000" cy="1205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57" name="Google Shape;257;p21"/>
          <p:cNvSpPr txBox="1"/>
          <p:nvPr>
            <p:ph idx="1" type="subTitle"/>
          </p:nvPr>
        </p:nvSpPr>
        <p:spPr>
          <a:xfrm>
            <a:off x="2236050" y="1700400"/>
            <a:ext cx="4671900" cy="105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8" name="Google Shape;258;p21"/>
          <p:cNvSpPr txBox="1"/>
          <p:nvPr>
            <p:ph idx="2" type="subTitle"/>
          </p:nvPr>
        </p:nvSpPr>
        <p:spPr>
          <a:xfrm>
            <a:off x="2631064" y="4249025"/>
            <a:ext cx="3882000" cy="359400"/>
          </a:xfrm>
          <a:prstGeom prst="rect">
            <a:avLst/>
          </a:prstGeom>
        </p:spPr>
        <p:txBody>
          <a:bodyPr anchorCtr="0" anchor="ctr" bIns="91425" lIns="91425" spcFirstLastPara="1" rIns="91425" wrap="square" tIns="91425">
            <a:noAutofit/>
          </a:bodyPr>
          <a:lstStyle>
            <a:lvl1pPr lvl="0" rtl="0" algn="ctr">
              <a:lnSpc>
                <a:spcPct val="100000"/>
              </a:lnSpc>
              <a:spcBef>
                <a:spcPts val="300"/>
              </a:spcBef>
              <a:spcAft>
                <a:spcPts val="0"/>
              </a:spcAft>
              <a:buSzPts val="1200"/>
              <a:buNone/>
              <a:defRPr sz="10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59" name="Google Shape;259;p21"/>
          <p:cNvSpPr txBox="1"/>
          <p:nvPr/>
        </p:nvSpPr>
        <p:spPr>
          <a:xfrm>
            <a:off x="2631041" y="3702525"/>
            <a:ext cx="3882000" cy="476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000">
                <a:solidFill>
                  <a:schemeClr val="dk1"/>
                </a:solidFill>
                <a:latin typeface="Barlow"/>
                <a:ea typeface="Barlow"/>
                <a:cs typeface="Barlow"/>
                <a:sym typeface="Barlow"/>
              </a:rPr>
              <a:t>CREDITS: </a:t>
            </a:r>
            <a:r>
              <a:rPr lang="en" sz="1000">
                <a:solidFill>
                  <a:schemeClr val="dk1"/>
                </a:solidFill>
                <a:latin typeface="Barlow"/>
                <a:ea typeface="Barlow"/>
                <a:cs typeface="Barlow"/>
                <a:sym typeface="Barlow"/>
              </a:rPr>
              <a:t>This presentation template was created by </a:t>
            </a:r>
            <a:r>
              <a:rPr b="1" lang="en" sz="1000">
                <a:solidFill>
                  <a:schemeClr val="dk1"/>
                </a:solidFill>
                <a:uFill>
                  <a:noFill/>
                </a:uFill>
                <a:latin typeface="Barlow"/>
                <a:ea typeface="Barlow"/>
                <a:cs typeface="Barlow"/>
                <a:sym typeface="Barlow"/>
                <a:hlinkClick r:id="rId2">
                  <a:extLst>
                    <a:ext uri="{A12FA001-AC4F-418D-AE19-62706E023703}">
                      <ahyp:hlinkClr val="tx"/>
                    </a:ext>
                  </a:extLst>
                </a:hlinkClick>
              </a:rPr>
              <a:t>Slidesgo</a:t>
            </a:r>
            <a:r>
              <a:rPr lang="en" sz="1000">
                <a:solidFill>
                  <a:schemeClr val="dk1"/>
                </a:solidFill>
                <a:latin typeface="Barlow"/>
                <a:ea typeface="Barlow"/>
                <a:cs typeface="Barlow"/>
                <a:sym typeface="Barlow"/>
              </a:rPr>
              <a:t>, including icons by </a:t>
            </a:r>
            <a:r>
              <a:rPr b="1" lang="en" sz="1000">
                <a:solidFill>
                  <a:schemeClr val="dk1"/>
                </a:solidFill>
                <a:uFill>
                  <a:noFill/>
                </a:uFill>
                <a:latin typeface="Barlow"/>
                <a:ea typeface="Barlow"/>
                <a:cs typeface="Barlow"/>
                <a:sym typeface="Barlow"/>
                <a:hlinkClick r:id="rId3">
                  <a:extLst>
                    <a:ext uri="{A12FA001-AC4F-418D-AE19-62706E023703}">
                      <ahyp:hlinkClr val="tx"/>
                    </a:ext>
                  </a:extLst>
                </a:hlinkClick>
              </a:rPr>
              <a:t>Flaticon</a:t>
            </a:r>
            <a:r>
              <a:rPr lang="en" sz="1000">
                <a:solidFill>
                  <a:schemeClr val="dk1"/>
                </a:solidFill>
                <a:latin typeface="Barlow"/>
                <a:ea typeface="Barlow"/>
                <a:cs typeface="Barlow"/>
                <a:sym typeface="Barlow"/>
              </a:rPr>
              <a:t>, and infographics &amp; images by </a:t>
            </a:r>
            <a:r>
              <a:rPr b="1" lang="en" sz="1000">
                <a:solidFill>
                  <a:schemeClr val="dk1"/>
                </a:solidFill>
                <a:uFill>
                  <a:noFill/>
                </a:uFill>
                <a:latin typeface="Barlow"/>
                <a:ea typeface="Barlow"/>
                <a:cs typeface="Barlow"/>
                <a:sym typeface="Barlow"/>
                <a:hlinkClick r:id="rId4">
                  <a:extLst>
                    <a:ext uri="{A12FA001-AC4F-418D-AE19-62706E023703}">
                      <ahyp:hlinkClr val="tx"/>
                    </a:ext>
                  </a:extLst>
                </a:hlinkClick>
              </a:rPr>
              <a:t>Freepik</a:t>
            </a:r>
            <a:endParaRPr b="1" sz="1000">
              <a:solidFill>
                <a:schemeClr val="dk1"/>
              </a:solidFill>
              <a:latin typeface="Barlow"/>
              <a:ea typeface="Barlow"/>
              <a:cs typeface="Barlow"/>
              <a:sym typeface="Barlow"/>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chemeClr val="lt2"/>
            </a:gs>
            <a:gs pos="100000">
              <a:schemeClr val="lt1"/>
            </a:gs>
          </a:gsLst>
          <a:path path="circle">
            <a:fillToRect b="50%" l="50%" r="50%" t="50%"/>
          </a:path>
          <a:tileRect/>
        </a:gradFill>
      </p:bgPr>
    </p:bg>
    <p:spTree>
      <p:nvGrpSpPr>
        <p:cNvPr id="260" name="Shape 260"/>
        <p:cNvGrpSpPr/>
        <p:nvPr/>
      </p:nvGrpSpPr>
      <p:grpSpPr>
        <a:xfrm>
          <a:off x="0" y="0"/>
          <a:ext cx="0" cy="0"/>
          <a:chOff x="0" y="0"/>
          <a:chExt cx="0" cy="0"/>
        </a:xfrm>
      </p:grpSpPr>
      <p:grpSp>
        <p:nvGrpSpPr>
          <p:cNvPr id="261" name="Google Shape;261;p22"/>
          <p:cNvGrpSpPr/>
          <p:nvPr/>
        </p:nvGrpSpPr>
        <p:grpSpPr>
          <a:xfrm>
            <a:off x="-1726800" y="-2494825"/>
            <a:ext cx="12858650" cy="9712675"/>
            <a:chOff x="-1726800" y="-2494825"/>
            <a:chExt cx="12858650" cy="9712675"/>
          </a:xfrm>
        </p:grpSpPr>
        <p:sp>
          <p:nvSpPr>
            <p:cNvPr id="262" name="Google Shape;262;p22"/>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lt2"/>
            </a:gs>
            <a:gs pos="50000">
              <a:schemeClr val="lt1"/>
            </a:gs>
            <a:gs pos="100000">
              <a:schemeClr val="lt1"/>
            </a:gs>
          </a:gsLst>
          <a:path path="circle">
            <a:fillToRect b="50%" l="50%" r="50%" t="50%"/>
          </a:path>
          <a:tileRect/>
        </a:gradFill>
      </p:bgPr>
    </p:bg>
    <p:spTree>
      <p:nvGrpSpPr>
        <p:cNvPr id="266" name="Shape 266"/>
        <p:cNvGrpSpPr/>
        <p:nvPr/>
      </p:nvGrpSpPr>
      <p:grpSpPr>
        <a:xfrm>
          <a:off x="0" y="0"/>
          <a:ext cx="0" cy="0"/>
          <a:chOff x="0" y="0"/>
          <a:chExt cx="0" cy="0"/>
        </a:xfrm>
      </p:grpSpPr>
      <p:grpSp>
        <p:nvGrpSpPr>
          <p:cNvPr id="267" name="Google Shape;267;p23"/>
          <p:cNvGrpSpPr/>
          <p:nvPr/>
        </p:nvGrpSpPr>
        <p:grpSpPr>
          <a:xfrm>
            <a:off x="-3074850" y="-4000725"/>
            <a:ext cx="12218850" cy="11741450"/>
            <a:chOff x="-3074850" y="-4000725"/>
            <a:chExt cx="12218850" cy="11741450"/>
          </a:xfrm>
        </p:grpSpPr>
        <p:sp>
          <p:nvSpPr>
            <p:cNvPr id="268" name="Google Shape;268;p23"/>
            <p:cNvSpPr/>
            <p:nvPr/>
          </p:nvSpPr>
          <p:spPr>
            <a:xfrm flipH="1">
              <a:off x="1380350" y="10177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a:off x="-3074850" y="-40007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flipH="1">
              <a:off x="2807400" y="0"/>
              <a:ext cx="6336600" cy="5143500"/>
            </a:xfrm>
            <a:prstGeom prst="rect">
              <a:avLst/>
            </a:prstGeom>
            <a:gradFill>
              <a:gsLst>
                <a:gs pos="0">
                  <a:schemeClr val="dk2"/>
                </a:gs>
                <a:gs pos="50000">
                  <a:srgbClr val="FFF099">
                    <a:alpha val="0"/>
                  </a:srgbClr>
                </a:gs>
                <a:gs pos="100000">
                  <a:srgbClr val="FFF099">
                    <a:alpha val="0"/>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flipH="1">
              <a:off x="50" y="0"/>
              <a:ext cx="5426700" cy="51435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75" name="Shape 27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76" name="Shape 276"/>
        <p:cNvGrpSpPr/>
        <p:nvPr/>
      </p:nvGrpSpPr>
      <p:grpSpPr>
        <a:xfrm>
          <a:off x="0" y="0"/>
          <a:ext cx="0" cy="0"/>
          <a:chOff x="0" y="0"/>
          <a:chExt cx="0" cy="0"/>
        </a:xfrm>
      </p:grpSpPr>
      <p:sp>
        <p:nvSpPr>
          <p:cNvPr id="277" name="Google Shape;277;p2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2"/>
            </a:gs>
            <a:gs pos="100000">
              <a:schemeClr val="lt1"/>
            </a:gs>
          </a:gsLst>
          <a:path path="circle">
            <a:fillToRect b="50%" l="50%" r="50%" t="50%"/>
          </a:path>
          <a:tileRect/>
        </a:gradFill>
      </p:bgPr>
    </p:bg>
    <p:spTree>
      <p:nvGrpSpPr>
        <p:cNvPr id="31" name="Shape 31"/>
        <p:cNvGrpSpPr/>
        <p:nvPr/>
      </p:nvGrpSpPr>
      <p:grpSpPr>
        <a:xfrm>
          <a:off x="0" y="0"/>
          <a:ext cx="0" cy="0"/>
          <a:chOff x="0" y="0"/>
          <a:chExt cx="0" cy="0"/>
        </a:xfrm>
      </p:grpSpPr>
      <p:grpSp>
        <p:nvGrpSpPr>
          <p:cNvPr id="32" name="Google Shape;32;p4"/>
          <p:cNvGrpSpPr/>
          <p:nvPr/>
        </p:nvGrpSpPr>
        <p:grpSpPr>
          <a:xfrm>
            <a:off x="-2122875" y="-2826500"/>
            <a:ext cx="11266925" cy="11357800"/>
            <a:chOff x="-2122875" y="-2826500"/>
            <a:chExt cx="11266925" cy="11357800"/>
          </a:xfrm>
        </p:grpSpPr>
        <p:sp>
          <p:nvSpPr>
            <p:cNvPr id="33" name="Google Shape;33;p4"/>
            <p:cNvSpPr/>
            <p:nvPr/>
          </p:nvSpPr>
          <p:spPr>
            <a:xfrm>
              <a:off x="-2122875" y="-2826500"/>
              <a:ext cx="6723000" cy="6723000"/>
            </a:xfrm>
            <a:prstGeom prst="ellipse">
              <a:avLst/>
            </a:prstGeom>
            <a:gradFill>
              <a:gsLst>
                <a:gs pos="0">
                  <a:schemeClr val="dk2"/>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551475" y="-868300"/>
              <a:ext cx="9399600" cy="9399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flipH="1">
              <a:off x="1879850" y="0"/>
              <a:ext cx="7264200" cy="4500000"/>
            </a:xfrm>
            <a:prstGeom prst="rect">
              <a:avLst/>
            </a:prstGeom>
            <a:gradFill>
              <a:gsLst>
                <a:gs pos="0">
                  <a:schemeClr val="lt1"/>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5539550" y="895675"/>
              <a:ext cx="3604500" cy="42480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624375" y="281200"/>
              <a:ext cx="363900" cy="5076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39" name="Google Shape;39;p4"/>
          <p:cNvSpPr txBox="1"/>
          <p:nvPr>
            <p:ph idx="1" type="body"/>
          </p:nvPr>
        </p:nvSpPr>
        <p:spPr>
          <a:xfrm>
            <a:off x="720000" y="1076275"/>
            <a:ext cx="7704000" cy="420300"/>
          </a:xfrm>
          <a:prstGeom prst="rect">
            <a:avLst/>
          </a:prstGeom>
        </p:spPr>
        <p:txBody>
          <a:bodyPr anchorCtr="0" anchor="t" bIns="91425" lIns="91425" spcFirstLastPara="1" rIns="91425" wrap="square" tIns="91425">
            <a:noAutofit/>
          </a:bodyPr>
          <a:lstStyle>
            <a:lvl1pPr indent="-317500" lvl="0" marL="457200" rtl="0" algn="ctr">
              <a:lnSpc>
                <a:spcPct val="115000"/>
              </a:lnSpc>
              <a:spcBef>
                <a:spcPts val="0"/>
              </a:spcBef>
              <a:spcAft>
                <a:spcPts val="0"/>
              </a:spcAft>
              <a:buSzPts val="1400"/>
              <a:buChar char="●"/>
              <a:defRPr sz="1400"/>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40" name="Google Shape;40;p4"/>
          <p:cNvGrpSpPr/>
          <p:nvPr/>
        </p:nvGrpSpPr>
        <p:grpSpPr>
          <a:xfrm>
            <a:off x="8596172" y="3524841"/>
            <a:ext cx="420300" cy="1256900"/>
            <a:chOff x="8596172" y="3524841"/>
            <a:chExt cx="420300" cy="1256900"/>
          </a:xfrm>
        </p:grpSpPr>
        <p:sp>
          <p:nvSpPr>
            <p:cNvPr id="41" name="Google Shape;41;p4"/>
            <p:cNvSpPr/>
            <p:nvPr/>
          </p:nvSpPr>
          <p:spPr>
            <a:xfrm rot="5400000">
              <a:off x="8596172" y="3524841"/>
              <a:ext cx="420300" cy="4203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 name="Google Shape;42;p4"/>
            <p:cNvCxnSpPr/>
            <p:nvPr/>
          </p:nvCxnSpPr>
          <p:spPr>
            <a:xfrm>
              <a:off x="8774897" y="3619450"/>
              <a:ext cx="0" cy="847200"/>
            </a:xfrm>
            <a:prstGeom prst="straightConnector1">
              <a:avLst/>
            </a:prstGeom>
            <a:noFill/>
            <a:ln cap="flat" cmpd="sng" w="9525">
              <a:solidFill>
                <a:schemeClr val="dk1"/>
              </a:solidFill>
              <a:prstDash val="solid"/>
              <a:round/>
              <a:headEnd len="med" w="med" type="none"/>
              <a:tailEnd len="med" w="med" type="none"/>
            </a:ln>
          </p:spPr>
        </p:cxnSp>
        <p:sp>
          <p:nvSpPr>
            <p:cNvPr id="43" name="Google Shape;43;p4"/>
            <p:cNvSpPr/>
            <p:nvPr/>
          </p:nvSpPr>
          <p:spPr>
            <a:xfrm rot="5400000">
              <a:off x="8596172" y="4361441"/>
              <a:ext cx="420300" cy="4203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dk2"/>
            </a:gs>
            <a:gs pos="100000">
              <a:schemeClr val="lt1"/>
            </a:gs>
          </a:gsLst>
          <a:path path="circle">
            <a:fillToRect b="50%" l="50%" r="50%" t="50%"/>
          </a:path>
          <a:tileRect/>
        </a:gradFill>
      </p:bgPr>
    </p:bg>
    <p:spTree>
      <p:nvGrpSpPr>
        <p:cNvPr id="44" name="Shape 44"/>
        <p:cNvGrpSpPr/>
        <p:nvPr/>
      </p:nvGrpSpPr>
      <p:grpSpPr>
        <a:xfrm>
          <a:off x="0" y="0"/>
          <a:ext cx="0" cy="0"/>
          <a:chOff x="0" y="0"/>
          <a:chExt cx="0" cy="0"/>
        </a:xfrm>
      </p:grpSpPr>
      <p:grpSp>
        <p:nvGrpSpPr>
          <p:cNvPr id="45" name="Google Shape;45;p5"/>
          <p:cNvGrpSpPr/>
          <p:nvPr/>
        </p:nvGrpSpPr>
        <p:grpSpPr>
          <a:xfrm>
            <a:off x="-2646400" y="-3004625"/>
            <a:ext cx="12905350" cy="10413050"/>
            <a:chOff x="-2646400" y="-3004625"/>
            <a:chExt cx="12905350" cy="10413050"/>
          </a:xfrm>
        </p:grpSpPr>
        <p:sp>
          <p:nvSpPr>
            <p:cNvPr id="46" name="Google Shape;46;p5"/>
            <p:cNvSpPr/>
            <p:nvPr/>
          </p:nvSpPr>
          <p:spPr>
            <a:xfrm>
              <a:off x="-2646400" y="6854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a:off x="1541550" y="-30046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0" y="0"/>
              <a:ext cx="3484200" cy="37560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5994600" y="1644300"/>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 name="Google Shape;50;p5"/>
          <p:cNvSpPr txBox="1"/>
          <p:nvPr>
            <p:ph idx="1" type="subTitle"/>
          </p:nvPr>
        </p:nvSpPr>
        <p:spPr>
          <a:xfrm>
            <a:off x="715100" y="3228200"/>
            <a:ext cx="3047100" cy="4359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1" name="Google Shape;51;p5"/>
          <p:cNvSpPr txBox="1"/>
          <p:nvPr>
            <p:ph idx="2" type="subTitle"/>
          </p:nvPr>
        </p:nvSpPr>
        <p:spPr>
          <a:xfrm>
            <a:off x="715100" y="1398313"/>
            <a:ext cx="3047100" cy="435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latin typeface="Yeseva One"/>
                <a:ea typeface="Yeseva One"/>
                <a:cs typeface="Yeseva One"/>
                <a:sym typeface="Yeseva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5"/>
          <p:cNvSpPr txBox="1"/>
          <p:nvPr>
            <p:ph idx="3" type="subTitle"/>
          </p:nvPr>
        </p:nvSpPr>
        <p:spPr>
          <a:xfrm>
            <a:off x="715100" y="3511700"/>
            <a:ext cx="3047100" cy="109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3" name="Google Shape;53;p5"/>
          <p:cNvSpPr txBox="1"/>
          <p:nvPr>
            <p:ph idx="4" type="subTitle"/>
          </p:nvPr>
        </p:nvSpPr>
        <p:spPr>
          <a:xfrm>
            <a:off x="715100" y="1681823"/>
            <a:ext cx="3047100" cy="109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 name="Google Shape;54;p5"/>
          <p:cNvSpPr txBox="1"/>
          <p:nvPr>
            <p:ph type="title"/>
          </p:nvPr>
        </p:nvSpPr>
        <p:spPr>
          <a:xfrm>
            <a:off x="720000" y="445025"/>
            <a:ext cx="4491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 name="Google Shape;55;p5"/>
          <p:cNvSpPr/>
          <p:nvPr>
            <p:ph idx="5" type="pic"/>
          </p:nvPr>
        </p:nvSpPr>
        <p:spPr>
          <a:xfrm>
            <a:off x="5267450" y="535000"/>
            <a:ext cx="31614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2"/>
            </a:gs>
            <a:gs pos="100000">
              <a:schemeClr val="lt1"/>
            </a:gs>
          </a:gsLst>
          <a:path path="circle">
            <a:fillToRect b="50%" l="50%" r="50%" t="50%"/>
          </a:path>
          <a:tileRect/>
        </a:gradFill>
      </p:bgPr>
    </p:bg>
    <p:spTree>
      <p:nvGrpSpPr>
        <p:cNvPr id="56" name="Shape 56"/>
        <p:cNvGrpSpPr/>
        <p:nvPr/>
      </p:nvGrpSpPr>
      <p:grpSpPr>
        <a:xfrm>
          <a:off x="0" y="0"/>
          <a:ext cx="0" cy="0"/>
          <a:chOff x="0" y="0"/>
          <a:chExt cx="0" cy="0"/>
        </a:xfrm>
      </p:grpSpPr>
      <p:grpSp>
        <p:nvGrpSpPr>
          <p:cNvPr id="57" name="Google Shape;57;p6"/>
          <p:cNvGrpSpPr/>
          <p:nvPr/>
        </p:nvGrpSpPr>
        <p:grpSpPr>
          <a:xfrm>
            <a:off x="-2082425" y="-2603575"/>
            <a:ext cx="13356550" cy="9623500"/>
            <a:chOff x="-2082425" y="-2603575"/>
            <a:chExt cx="13356550" cy="9623500"/>
          </a:xfrm>
        </p:grpSpPr>
        <p:sp>
          <p:nvSpPr>
            <p:cNvPr id="58" name="Google Shape;58;p6"/>
            <p:cNvSpPr/>
            <p:nvPr/>
          </p:nvSpPr>
          <p:spPr>
            <a:xfrm flipH="1">
              <a:off x="4551125" y="296925"/>
              <a:ext cx="6723000" cy="67230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082425" y="-260357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flipH="1">
              <a:off x="5659800" y="0"/>
              <a:ext cx="3484200" cy="3756000"/>
            </a:xfrm>
            <a:prstGeom prst="rect">
              <a:avLst/>
            </a:prstGeom>
            <a:gradFill>
              <a:gsLst>
                <a:gs pos="0">
                  <a:schemeClr val="lt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flipH="1">
              <a:off x="0" y="1644300"/>
              <a:ext cx="3149400" cy="34992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3" name="Google Shape;63;p6"/>
          <p:cNvGrpSpPr/>
          <p:nvPr/>
        </p:nvGrpSpPr>
        <p:grpSpPr>
          <a:xfrm>
            <a:off x="8596172" y="3524841"/>
            <a:ext cx="420300" cy="1256900"/>
            <a:chOff x="8596172" y="3524841"/>
            <a:chExt cx="420300" cy="1256900"/>
          </a:xfrm>
        </p:grpSpPr>
        <p:sp>
          <p:nvSpPr>
            <p:cNvPr id="64" name="Google Shape;64;p6"/>
            <p:cNvSpPr/>
            <p:nvPr/>
          </p:nvSpPr>
          <p:spPr>
            <a:xfrm rot="5400000">
              <a:off x="8596172" y="3524841"/>
              <a:ext cx="420300" cy="4203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 name="Google Shape;65;p6"/>
            <p:cNvCxnSpPr/>
            <p:nvPr/>
          </p:nvCxnSpPr>
          <p:spPr>
            <a:xfrm>
              <a:off x="8774897" y="3619450"/>
              <a:ext cx="0" cy="847200"/>
            </a:xfrm>
            <a:prstGeom prst="straightConnector1">
              <a:avLst/>
            </a:prstGeom>
            <a:noFill/>
            <a:ln cap="flat" cmpd="sng" w="9525">
              <a:solidFill>
                <a:schemeClr val="dk1"/>
              </a:solidFill>
              <a:prstDash val="solid"/>
              <a:round/>
              <a:headEnd len="med" w="med" type="none"/>
              <a:tailEnd len="med" w="med" type="none"/>
            </a:ln>
          </p:spPr>
        </p:cxnSp>
        <p:sp>
          <p:nvSpPr>
            <p:cNvPr id="66" name="Google Shape;66;p6"/>
            <p:cNvSpPr/>
            <p:nvPr/>
          </p:nvSpPr>
          <p:spPr>
            <a:xfrm rot="5400000">
              <a:off x="8596172" y="4361441"/>
              <a:ext cx="420300" cy="4203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lt2"/>
            </a:gs>
            <a:gs pos="100000">
              <a:schemeClr val="lt1"/>
            </a:gs>
          </a:gsLst>
          <a:path path="circle">
            <a:fillToRect b="50%" l="50%" r="50%" t="50%"/>
          </a:path>
          <a:tileRect/>
        </a:gradFill>
      </p:bgPr>
    </p:bg>
    <p:spTree>
      <p:nvGrpSpPr>
        <p:cNvPr id="67" name="Shape 67"/>
        <p:cNvGrpSpPr/>
        <p:nvPr/>
      </p:nvGrpSpPr>
      <p:grpSpPr>
        <a:xfrm>
          <a:off x="0" y="0"/>
          <a:ext cx="0" cy="0"/>
          <a:chOff x="0" y="0"/>
          <a:chExt cx="0" cy="0"/>
        </a:xfrm>
      </p:grpSpPr>
      <p:grpSp>
        <p:nvGrpSpPr>
          <p:cNvPr id="68" name="Google Shape;68;p7"/>
          <p:cNvGrpSpPr/>
          <p:nvPr/>
        </p:nvGrpSpPr>
        <p:grpSpPr>
          <a:xfrm>
            <a:off x="-1726800" y="-2494825"/>
            <a:ext cx="12858650" cy="9712675"/>
            <a:chOff x="-1726800" y="-2494825"/>
            <a:chExt cx="12858650" cy="9712675"/>
          </a:xfrm>
        </p:grpSpPr>
        <p:sp>
          <p:nvSpPr>
            <p:cNvPr id="69" name="Google Shape;69;p7"/>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7"/>
          <p:cNvSpPr txBox="1"/>
          <p:nvPr>
            <p:ph type="title"/>
          </p:nvPr>
        </p:nvSpPr>
        <p:spPr>
          <a:xfrm>
            <a:off x="4470725" y="1746150"/>
            <a:ext cx="3778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74" name="Google Shape;74;p7"/>
          <p:cNvSpPr txBox="1"/>
          <p:nvPr>
            <p:ph idx="1" type="body"/>
          </p:nvPr>
        </p:nvSpPr>
        <p:spPr>
          <a:xfrm>
            <a:off x="4470725" y="2318850"/>
            <a:ext cx="3778500" cy="1078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accent1"/>
              </a:buClr>
              <a:buSzPts val="1200"/>
              <a:buFont typeface="Nunito"/>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75" name="Google Shape;75;p7"/>
          <p:cNvSpPr/>
          <p:nvPr>
            <p:ph idx="2" type="pic"/>
          </p:nvPr>
        </p:nvSpPr>
        <p:spPr>
          <a:xfrm>
            <a:off x="715100" y="535000"/>
            <a:ext cx="2910600" cy="4073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sp>
      <p:grpSp>
        <p:nvGrpSpPr>
          <p:cNvPr id="76" name="Google Shape;76;p7"/>
          <p:cNvGrpSpPr/>
          <p:nvPr/>
        </p:nvGrpSpPr>
        <p:grpSpPr>
          <a:xfrm>
            <a:off x="6255050" y="4870800"/>
            <a:ext cx="1741425" cy="272700"/>
            <a:chOff x="6255050" y="4870800"/>
            <a:chExt cx="1741425" cy="272700"/>
          </a:xfrm>
        </p:grpSpPr>
        <p:sp>
          <p:nvSpPr>
            <p:cNvPr id="77" name="Google Shape;77;p7"/>
            <p:cNvSpPr/>
            <p:nvPr/>
          </p:nvSpPr>
          <p:spPr>
            <a:xfrm>
              <a:off x="6744625"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a:off x="7234200"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a:off x="7723775"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a:off x="6255050" y="4870800"/>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2"/>
            </a:gs>
            <a:gs pos="100000">
              <a:schemeClr val="lt1"/>
            </a:gs>
          </a:gsLst>
          <a:path path="circle">
            <a:fillToRect b="50%" l="50%" r="50%" t="50%"/>
          </a:path>
          <a:tileRect/>
        </a:gradFill>
      </p:bgPr>
    </p:bg>
    <p:spTree>
      <p:nvGrpSpPr>
        <p:cNvPr id="81" name="Shape 81"/>
        <p:cNvGrpSpPr/>
        <p:nvPr/>
      </p:nvGrpSpPr>
      <p:grpSpPr>
        <a:xfrm>
          <a:off x="0" y="0"/>
          <a:ext cx="0" cy="0"/>
          <a:chOff x="0" y="0"/>
          <a:chExt cx="0" cy="0"/>
        </a:xfrm>
      </p:grpSpPr>
      <p:grpSp>
        <p:nvGrpSpPr>
          <p:cNvPr id="82" name="Google Shape;82;p8"/>
          <p:cNvGrpSpPr/>
          <p:nvPr/>
        </p:nvGrpSpPr>
        <p:grpSpPr>
          <a:xfrm>
            <a:off x="-1726800" y="-2494825"/>
            <a:ext cx="12858650" cy="9712675"/>
            <a:chOff x="-1726800" y="-2494825"/>
            <a:chExt cx="12858650" cy="9712675"/>
          </a:xfrm>
        </p:grpSpPr>
        <p:sp>
          <p:nvSpPr>
            <p:cNvPr id="83" name="Google Shape;83;p8"/>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lt2"/>
            </a:gs>
            <a:gs pos="100000">
              <a:schemeClr val="lt1"/>
            </a:gs>
          </a:gsLst>
          <a:path path="circle">
            <a:fillToRect b="50%" l="50%" r="50%" t="50%"/>
          </a:path>
          <a:tileRect/>
        </a:gradFill>
      </p:bgPr>
    </p:bg>
    <p:spTree>
      <p:nvGrpSpPr>
        <p:cNvPr id="88" name="Shape 88"/>
        <p:cNvGrpSpPr/>
        <p:nvPr/>
      </p:nvGrpSpPr>
      <p:grpSpPr>
        <a:xfrm>
          <a:off x="0" y="0"/>
          <a:ext cx="0" cy="0"/>
          <a:chOff x="0" y="0"/>
          <a:chExt cx="0" cy="0"/>
        </a:xfrm>
      </p:grpSpPr>
      <p:grpSp>
        <p:nvGrpSpPr>
          <p:cNvPr id="89" name="Google Shape;89;p9"/>
          <p:cNvGrpSpPr/>
          <p:nvPr/>
        </p:nvGrpSpPr>
        <p:grpSpPr>
          <a:xfrm>
            <a:off x="-1726800" y="-2494825"/>
            <a:ext cx="12858650" cy="9712675"/>
            <a:chOff x="-1726800" y="-2494825"/>
            <a:chExt cx="12858650" cy="9712675"/>
          </a:xfrm>
        </p:grpSpPr>
        <p:sp>
          <p:nvSpPr>
            <p:cNvPr id="90" name="Google Shape;90;p9"/>
            <p:cNvSpPr/>
            <p:nvPr/>
          </p:nvSpPr>
          <p:spPr>
            <a:xfrm flipH="1">
              <a:off x="4904675" y="0"/>
              <a:ext cx="4244400" cy="5143500"/>
            </a:xfrm>
            <a:prstGeom prst="rect">
              <a:avLst/>
            </a:prstGeom>
            <a:gradFill>
              <a:gsLst>
                <a:gs pos="0">
                  <a:schemeClr val="dk2"/>
                </a:gs>
                <a:gs pos="50000">
                  <a:srgbClr val="FFF099">
                    <a:alpha val="0"/>
                  </a:srgbClr>
                </a:gs>
                <a:gs pos="100000">
                  <a:srgbClr val="FFF099">
                    <a:alpha val="0"/>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p:nvPr/>
          </p:nvSpPr>
          <p:spPr>
            <a:xfrm flipH="1">
              <a:off x="-25" y="1070100"/>
              <a:ext cx="5664900" cy="4073400"/>
            </a:xfrm>
            <a:prstGeom prst="rect">
              <a:avLst/>
            </a:prstGeom>
            <a:gradFill>
              <a:gsLst>
                <a:gs pos="0">
                  <a:schemeClr val="dk2"/>
                </a:gs>
                <a:gs pos="50000">
                  <a:srgbClr val="FFF099">
                    <a:alpha val="0"/>
                  </a:srgbClr>
                </a:gs>
                <a:gs pos="100000">
                  <a:srgbClr val="FFF099">
                    <a:alpha val="0"/>
                  </a:srgbClr>
                </a:gs>
              </a:gsLst>
              <a:lin ang="135000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9"/>
            <p:cNvSpPr/>
            <p:nvPr/>
          </p:nvSpPr>
          <p:spPr>
            <a:xfrm>
              <a:off x="3406550" y="-507450"/>
              <a:ext cx="7725300" cy="77253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9"/>
            <p:cNvSpPr/>
            <p:nvPr/>
          </p:nvSpPr>
          <p:spPr>
            <a:xfrm>
              <a:off x="-1726800" y="-2494825"/>
              <a:ext cx="8717400" cy="8745600"/>
            </a:xfrm>
            <a:prstGeom prst="ellipse">
              <a:avLst/>
            </a:prstGeom>
            <a:gradFill>
              <a:gsLst>
                <a:gs pos="0">
                  <a:schemeClr val="lt1"/>
                </a:gs>
                <a:gs pos="50000">
                  <a:srgbClr val="FFF099">
                    <a:alpha val="0"/>
                  </a:srgbClr>
                </a:gs>
                <a:gs pos="100000">
                  <a:srgbClr val="FFF099">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5" name="Google Shape;95;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6" name="Shape 96"/>
        <p:cNvGrpSpPr/>
        <p:nvPr/>
      </p:nvGrpSpPr>
      <p:grpSpPr>
        <a:xfrm>
          <a:off x="0" y="0"/>
          <a:ext cx="0" cy="0"/>
          <a:chOff x="0" y="0"/>
          <a:chExt cx="0" cy="0"/>
        </a:xfrm>
      </p:grpSpPr>
      <p:sp>
        <p:nvSpPr>
          <p:cNvPr id="97" name="Google Shape;97;p10"/>
          <p:cNvSpPr/>
          <p:nvPr>
            <p:ph idx="2" type="pic"/>
          </p:nvPr>
        </p:nvSpPr>
        <p:spPr>
          <a:xfrm>
            <a:off x="0" y="0"/>
            <a:ext cx="9144000" cy="5143500"/>
          </a:xfrm>
          <a:prstGeom prst="rect">
            <a:avLst/>
          </a:prstGeom>
          <a:noFill/>
          <a:ln>
            <a:noFill/>
          </a:ln>
        </p:spPr>
      </p:sp>
      <p:sp>
        <p:nvSpPr>
          <p:cNvPr id="98" name="Google Shape;98;p10"/>
          <p:cNvSpPr txBox="1"/>
          <p:nvPr>
            <p:ph type="title"/>
          </p:nvPr>
        </p:nvSpPr>
        <p:spPr>
          <a:xfrm>
            <a:off x="720000" y="3993950"/>
            <a:ext cx="7704000" cy="614700"/>
          </a:xfrm>
          <a:prstGeom prst="rect">
            <a:avLst/>
          </a:prstGeom>
          <a:solidFill>
            <a:schemeClr val="lt1"/>
          </a:solidFill>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1pPr>
            <a:lvl2pPr lvl="1"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2pPr>
            <a:lvl3pPr lvl="2"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3pPr>
            <a:lvl4pPr lvl="3"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4pPr>
            <a:lvl5pPr lvl="4"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5pPr>
            <a:lvl6pPr lvl="5"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6pPr>
            <a:lvl7pPr lvl="6"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7pPr>
            <a:lvl8pPr lvl="7"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8pPr>
            <a:lvl9pPr lvl="8" rtl="0">
              <a:spcBef>
                <a:spcPts val="0"/>
              </a:spcBef>
              <a:spcAft>
                <a:spcPts val="0"/>
              </a:spcAft>
              <a:buClr>
                <a:schemeClr val="dk1"/>
              </a:buClr>
              <a:buSzPts val="3000"/>
              <a:buFont typeface="Yeseva One"/>
              <a:buNone/>
              <a:defRPr sz="3000">
                <a:solidFill>
                  <a:schemeClr val="dk1"/>
                </a:solidFill>
                <a:latin typeface="Yeseva One"/>
                <a:ea typeface="Yeseva One"/>
                <a:cs typeface="Yeseva One"/>
                <a:sym typeface="Yeseva On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indent="-304800" lvl="1" marL="914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indent="-304800" lvl="2" marL="1371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indent="-304800" lvl="3" marL="1828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indent="-304800" lvl="4" marL="22860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indent="-304800" lvl="5" marL="27432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indent="-304800" lvl="6" marL="32004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indent="-304800" lvl="7" marL="36576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indent="-304800" lvl="8" marL="411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2" name="Shape 272"/>
        <p:cNvGrpSpPr/>
        <p:nvPr/>
      </p:nvGrpSpPr>
      <p:grpSpPr>
        <a:xfrm>
          <a:off x="0" y="0"/>
          <a:ext cx="0" cy="0"/>
          <a:chOff x="0" y="0"/>
          <a:chExt cx="0" cy="0"/>
        </a:xfrm>
      </p:grpSpPr>
      <p:sp>
        <p:nvSpPr>
          <p:cNvPr id="273" name="Google Shape;273;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74" name="Google Shape;274;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6.jpg"/><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F4AlO3ti8BpzYJOa9AfmP43shqw9E80MeNteeCjMxUM/copy" TargetMode="Externa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docs.google.com/spreadsheets/d/1F4AlO3ti8BpzYJOa9AfmP43shqw9E80MeNteeCjMxUM/copy" TargetMode="External"/><Relationship Id="rId4" Type="http://schemas.openxmlformats.org/officeDocument/2006/relationships/image" Target="../media/image4.png"/><Relationship Id="rId5" Type="http://schemas.openxmlformats.org/officeDocument/2006/relationships/hyperlink" Target="https://docs.google.com/spreadsheets/d/1F4AlO3ti8BpzYJOa9AfmP43shqw9E80MeNteeCjMxUM/copy" TargetMode="External"/><Relationship Id="rId6"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7.xm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slide" Target="/ppt/slides/slide25.xml"/><Relationship Id="rId12"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15" Type="http://schemas.openxmlformats.org/officeDocument/2006/relationships/slide" Target="/ppt/slides/slide21.xml"/><Relationship Id="rId14" Type="http://schemas.openxmlformats.org/officeDocument/2006/relationships/slide" Target="/ppt/slides/slide22.xml"/><Relationship Id="rId17" Type="http://schemas.openxmlformats.org/officeDocument/2006/relationships/slide" Target="/ppt/slides/slide25.xml"/><Relationship Id="rId16" Type="http://schemas.openxmlformats.org/officeDocument/2006/relationships/slide" Target="/ppt/slides/slide20.xml"/><Relationship Id="rId5" Type="http://schemas.openxmlformats.org/officeDocument/2006/relationships/hyperlink" Target="http://bit.ly/30B07Gq" TargetMode="External"/><Relationship Id="rId19" Type="http://schemas.openxmlformats.org/officeDocument/2006/relationships/slide" Target="/ppt/slides/slide33.xml"/><Relationship Id="rId6" Type="http://schemas.openxmlformats.org/officeDocument/2006/relationships/hyperlink" Target="http://bit.ly/33VAFh3" TargetMode="External"/><Relationship Id="rId18" Type="http://schemas.openxmlformats.org/officeDocument/2006/relationships/slide" Target="/ppt/slides/slide33.xm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1" Type="http://schemas.openxmlformats.org/officeDocument/2006/relationships/hyperlink" Target="https://www.freepik.com/free-photo/natural-jojoba-oil-composition_16620118.htm/?utm_source=slidesgo_template&amp;utm_medium=referral-link&amp;utm_campaign=sg_resources&amp;utm_content=freepik" TargetMode="External"/><Relationship Id="rId10" Type="http://schemas.openxmlformats.org/officeDocument/2006/relationships/hyperlink" Target="https://www.freepik.com/free-photo/natural-jojoba-oil-composition_16620116.htm/?utm_source=slidesgo_template&amp;utm_medium=referral-link&amp;utm_campaign=sg_resources&amp;utm_content=freepik" TargetMode="External"/><Relationship Id="rId13" Type="http://schemas.openxmlformats.org/officeDocument/2006/relationships/hyperlink" Target="https://www.freepik.com/free-photo/close-up-person-drinking-juice-food-complements_18492181.htm/?utm_source=slidesgo_template&amp;utm_medium=referral-link&amp;utm_campaign=sg_resources&amp;utm_content=freepik" TargetMode="External"/><Relationship Id="rId12" Type="http://schemas.openxmlformats.org/officeDocument/2006/relationships/hyperlink" Target="https://www.freepik.com/free-photo/natural-jojoba-oil-composition_16620115.htm/?utm_source=slidesgo_template&amp;utm_medium=referral-link&amp;utm_campaign=sg_resources&amp;utm_content=freepik" TargetMode="External"/><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photo/close-up-food-complements_18492162.htm/?utm_source=slidesgo_template&amp;utm_medium=referral-link&amp;utm_campaign=sg_resources&amp;utm_content=freepik" TargetMode="External"/><Relationship Id="rId4" Type="http://schemas.openxmlformats.org/officeDocument/2006/relationships/hyperlink" Target="https://www.freepik.com/free-photo/close-up-food-complements_18492174.htm/?utm_source=slidesgo_template&amp;utm_medium=referral-link&amp;utm_campaign=sg_resources&amp;utm_content=freepik" TargetMode="External"/><Relationship Id="rId9" Type="http://schemas.openxmlformats.org/officeDocument/2006/relationships/hyperlink" Target="https://www.freepik.com/free-photo/natural-jojoba-oil-composition_16620120.htm/?utm_source=slidesgo_template&amp;utm_medium=referral-link&amp;utm_campaign=sg_resources&amp;utm_content=freepik" TargetMode="External"/><Relationship Id="rId14" Type="http://schemas.openxmlformats.org/officeDocument/2006/relationships/hyperlink" Target="https://www.freepik.com/free-photo/natural-jojoba-oil-composition_16620114.htm/?utm_source=slidesgo_template&amp;utm_medium=referral-link&amp;utm_campaign=sg_resources&amp;utm_content=freepik" TargetMode="External"/><Relationship Id="rId5" Type="http://schemas.openxmlformats.org/officeDocument/2006/relationships/hyperlink" Target="https://www.freepik.com/free-photo/close-up-food-complements_18492173.htm/?utm_source=slidesgo_template&amp;utm_medium=referral-link&amp;utm_campaign=sg_resources&amp;utm_content=freepik" TargetMode="External"/><Relationship Id="rId6" Type="http://schemas.openxmlformats.org/officeDocument/2006/relationships/hyperlink" Target="https://www.freepik.com/free-photo/copy-space-woman-holding-yellow-bulbs_7015022.htm/?utm_source=slidesgo_template&amp;utm_medium=referral-link&amp;utm_campaign=sg_resources&amp;utm_content=freepik" TargetMode="External"/><Relationship Id="rId7" Type="http://schemas.openxmlformats.org/officeDocument/2006/relationships/hyperlink" Target="https://www.freepik.com/free-photo/natural-jojoba-oil-composition_16620119.htm/?utm_source=slidesgo_template&amp;utm_medium=referral-link&amp;utm_campaign=sg_resources&amp;utm_content=freepik" TargetMode="External"/><Relationship Id="rId8" Type="http://schemas.openxmlformats.org/officeDocument/2006/relationships/hyperlink" Target="https://www.freepik.com/free-photo/natural-jojoba-oil-composition_16620121.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www.freepik.com/free-photo/close-up-food-complements_18492138.htm/?utm_source=slidesgo_template&amp;utm_medium=referral-link&amp;utm_campaign=sg_resources&amp;utm_content=freepik" TargetMode="External"/><Relationship Id="rId10" Type="http://schemas.openxmlformats.org/officeDocument/2006/relationships/hyperlink" Target="https://www.freepik.com/free-photo/healthy-jojoba-oil-assortment_16620087.htm/?utm_source=slidesgo_template&amp;utm_medium=referral-link&amp;utm_campaign=sg_resources&amp;utm_content=freepik" TargetMode="External"/><Relationship Id="rId13" Type="http://schemas.openxmlformats.org/officeDocument/2006/relationships/hyperlink" Target="https://www.freepik.com/free-photo/healthy-jojoba-oil-assortment_16620078.htm/?utm_source=slidesgo_template&amp;utm_medium=referral-link&amp;utm_campaign=sg_resources&amp;utm_content=freepik" TargetMode="External"/><Relationship Id="rId12" Type="http://schemas.openxmlformats.org/officeDocument/2006/relationships/hyperlink" Target="https://www.freepik.com/free-photo/healthy-jojoba-oil-assortment_16620077.htm/?utm_source=slidesgo_template&amp;utm_medium=referral-link&amp;utm_campaign=sg_resources&amp;utm_content=freepik" TargetMode="External"/><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photo/front-view-beautiful-girl-with-lemons_7436587.htm/?utm_source=slidesgo_template&amp;utm_medium=referral-link&amp;utm_campaign=sg_resources&amp;utm_content=freepik" TargetMode="External"/><Relationship Id="rId4" Type="http://schemas.openxmlformats.org/officeDocument/2006/relationships/hyperlink" Target="https://www.freepik.com/free-photo/close-up-food-complements-with-orange_18492144.htm/?utm_source=slidesgo_template&amp;utm_medium=referral-link&amp;utm_campaign=sg_resources&amp;utm_content=freepik" TargetMode="External"/><Relationship Id="rId9" Type="http://schemas.openxmlformats.org/officeDocument/2006/relationships/hyperlink" Target="https://www.freepik.com/free-photo/healthy-jojoba-oil-assortment_16620084.htm/?utm_source=slidesgo_template&amp;utm_medium=referral-link&amp;utm_campaign=sg_resources&amp;utm_content=freepik" TargetMode="External"/><Relationship Id="rId5" Type="http://schemas.openxmlformats.org/officeDocument/2006/relationships/hyperlink" Target="https://www.freepik.com/free-photo/close-up-food-complements_18492145.htm/?utm_source=slidesgo_template&amp;utm_medium=referral-link&amp;utm_campaign=sg_resources&amp;utm_content=freepik" TargetMode="External"/><Relationship Id="rId6" Type="http://schemas.openxmlformats.org/officeDocument/2006/relationships/hyperlink" Target="https://www.freepik.com/free-photo/close-up-food-complements-with-orange_18492148.htm/?utm_source=slidesgo_template&amp;utm_medium=referral-link&amp;utm_campaign=sg_resources&amp;utm_content=freepik" TargetMode="External"/><Relationship Id="rId7" Type="http://schemas.openxmlformats.org/officeDocument/2006/relationships/hyperlink" Target="https://www.freepik.com/free-photo/close-up-food-complements_18492150.htm/?utm_source=slidesgo_template&amp;utm_medium=referral-link&amp;utm_campaign=sg_resources&amp;utm_content=freepik" TargetMode="External"/><Relationship Id="rId8" Type="http://schemas.openxmlformats.org/officeDocument/2006/relationships/hyperlink" Target="https://www.freepik.com/free-photo/healthy-jojoba-oil-arrangement_1662006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Yeseva+One" TargetMode="External"/><Relationship Id="rId4" Type="http://schemas.openxmlformats.org/officeDocument/2006/relationships/hyperlink" Target="https://fonts.google.com/specimen/Barlow"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0.png"/><Relationship Id="rId14" Type="http://schemas.openxmlformats.org/officeDocument/2006/relationships/image" Target="../media/image7.png"/><Relationship Id="rId17" Type="http://schemas.openxmlformats.org/officeDocument/2006/relationships/image" Target="../media/image8.png"/><Relationship Id="rId16" Type="http://schemas.openxmlformats.org/officeDocument/2006/relationships/image" Target="../media/image11.png"/><Relationship Id="rId5" Type="http://schemas.openxmlformats.org/officeDocument/2006/relationships/image" Target="../media/image9.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7"/>
          <p:cNvSpPr/>
          <p:nvPr/>
        </p:nvSpPr>
        <p:spPr>
          <a:xfrm>
            <a:off x="5746850" y="321700"/>
            <a:ext cx="29106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7"/>
          <p:cNvSpPr txBox="1"/>
          <p:nvPr>
            <p:ph type="ctrTitle"/>
          </p:nvPr>
        </p:nvSpPr>
        <p:spPr>
          <a:xfrm>
            <a:off x="715150" y="978075"/>
            <a:ext cx="4722000" cy="277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000"/>
              <a:t>Vitamin C Serum </a:t>
            </a:r>
            <a:r>
              <a:rPr lang="en" sz="3500"/>
              <a:t>Marketing Plan</a:t>
            </a:r>
            <a:endParaRPr sz="3500"/>
          </a:p>
        </p:txBody>
      </p:sp>
      <p:sp>
        <p:nvSpPr>
          <p:cNvPr id="284" name="Google Shape;284;p27"/>
          <p:cNvSpPr txBox="1"/>
          <p:nvPr>
            <p:ph idx="1" type="subTitle"/>
          </p:nvPr>
        </p:nvSpPr>
        <p:spPr>
          <a:xfrm>
            <a:off x="715100" y="3755925"/>
            <a:ext cx="37281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285" name="Google Shape;285;p27"/>
          <p:cNvPicPr preferRelativeResize="0"/>
          <p:nvPr>
            <p:ph idx="2" type="pic"/>
          </p:nvPr>
        </p:nvPicPr>
        <p:blipFill rotWithShape="1">
          <a:blip r:embed="rId3">
            <a:alphaModFix/>
          </a:blip>
          <a:srcRect b="3384" l="0" r="0" t="3375"/>
          <a:stretch/>
        </p:blipFill>
        <p:spPr>
          <a:xfrm>
            <a:off x="5518300" y="535000"/>
            <a:ext cx="2910600" cy="4073400"/>
          </a:xfrm>
          <a:prstGeom prst="round2DiagRect">
            <a:avLst>
              <a:gd fmla="val 50000" name="adj1"/>
              <a:gd fmla="val 0" name="adj2"/>
            </a:avLst>
          </a:prstGeom>
        </p:spPr>
      </p:pic>
      <p:sp>
        <p:nvSpPr>
          <p:cNvPr id="286" name="Google Shape;286;p27"/>
          <p:cNvSpPr/>
          <p:nvPr/>
        </p:nvSpPr>
        <p:spPr>
          <a:xfrm>
            <a:off x="5263541" y="3610725"/>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7"/>
          <p:cNvCxnSpPr/>
          <p:nvPr/>
        </p:nvCxnSpPr>
        <p:spPr>
          <a:xfrm>
            <a:off x="4443200" y="3960675"/>
            <a:ext cx="107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36"/>
          <p:cNvSpPr/>
          <p:nvPr/>
        </p:nvSpPr>
        <p:spPr>
          <a:xfrm>
            <a:off x="562700" y="690700"/>
            <a:ext cx="12279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7353300" y="690700"/>
            <a:ext cx="12279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txBox="1"/>
          <p:nvPr>
            <p:ph type="title"/>
          </p:nvPr>
        </p:nvSpPr>
        <p:spPr>
          <a:xfrm>
            <a:off x="1943000" y="535000"/>
            <a:ext cx="5258100" cy="91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416" name="Google Shape;416;p36"/>
          <p:cNvSpPr txBox="1"/>
          <p:nvPr>
            <p:ph idx="1" type="subTitle"/>
          </p:nvPr>
        </p:nvSpPr>
        <p:spPr>
          <a:xfrm>
            <a:off x="1943000" y="1390025"/>
            <a:ext cx="5258100" cy="3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New Instagram followers</a:t>
            </a:r>
            <a:endParaRPr/>
          </a:p>
        </p:txBody>
      </p:sp>
      <p:sp>
        <p:nvSpPr>
          <p:cNvPr id="417" name="Google Shape;417;p36"/>
          <p:cNvSpPr txBox="1"/>
          <p:nvPr>
            <p:ph idx="2" type="title"/>
          </p:nvPr>
        </p:nvSpPr>
        <p:spPr>
          <a:xfrm>
            <a:off x="1943000" y="3384175"/>
            <a:ext cx="5258100" cy="91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 languages</a:t>
            </a:r>
            <a:endParaRPr/>
          </a:p>
        </p:txBody>
      </p:sp>
      <p:sp>
        <p:nvSpPr>
          <p:cNvPr id="418" name="Google Shape;418;p36"/>
          <p:cNvSpPr txBox="1"/>
          <p:nvPr>
            <p:ph idx="3" type="subTitle"/>
          </p:nvPr>
        </p:nvSpPr>
        <p:spPr>
          <a:xfrm>
            <a:off x="1943000" y="4239200"/>
            <a:ext cx="5258100" cy="3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publish our content in different languages for more reach</a:t>
            </a:r>
            <a:endParaRPr/>
          </a:p>
        </p:txBody>
      </p:sp>
      <p:sp>
        <p:nvSpPr>
          <p:cNvPr id="419" name="Google Shape;419;p36"/>
          <p:cNvSpPr txBox="1"/>
          <p:nvPr>
            <p:ph idx="4" type="title"/>
          </p:nvPr>
        </p:nvSpPr>
        <p:spPr>
          <a:xfrm>
            <a:off x="1943000" y="1959588"/>
            <a:ext cx="5258100" cy="910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5m 23s</a:t>
            </a:r>
            <a:endParaRPr/>
          </a:p>
        </p:txBody>
      </p:sp>
      <p:sp>
        <p:nvSpPr>
          <p:cNvPr id="420" name="Google Shape;420;p36"/>
          <p:cNvSpPr txBox="1"/>
          <p:nvPr>
            <p:ph idx="5" type="subTitle"/>
          </p:nvPr>
        </p:nvSpPr>
        <p:spPr>
          <a:xfrm>
            <a:off x="1943000" y="2814613"/>
            <a:ext cx="5258100" cy="3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 reading time on our posts</a:t>
            </a:r>
            <a:endParaRPr/>
          </a:p>
        </p:txBody>
      </p:sp>
      <p:pic>
        <p:nvPicPr>
          <p:cNvPr id="421" name="Google Shape;421;p36"/>
          <p:cNvPicPr preferRelativeResize="0"/>
          <p:nvPr>
            <p:ph idx="6" type="pic"/>
          </p:nvPr>
        </p:nvPicPr>
        <p:blipFill rotWithShape="1">
          <a:blip r:embed="rId3">
            <a:alphaModFix/>
          </a:blip>
          <a:srcRect b="0" l="18880" r="35778" t="0"/>
          <a:stretch/>
        </p:blipFill>
        <p:spPr>
          <a:xfrm>
            <a:off x="715100" y="535000"/>
            <a:ext cx="1227900" cy="4064700"/>
          </a:xfrm>
          <a:prstGeom prst="round2DiagRect">
            <a:avLst>
              <a:gd fmla="val 16667" name="adj1"/>
              <a:gd fmla="val 0" name="adj2"/>
            </a:avLst>
          </a:prstGeom>
        </p:spPr>
      </p:pic>
      <p:pic>
        <p:nvPicPr>
          <p:cNvPr id="422" name="Google Shape;422;p36"/>
          <p:cNvPicPr preferRelativeResize="0"/>
          <p:nvPr>
            <p:ph idx="7" type="pic"/>
          </p:nvPr>
        </p:nvPicPr>
        <p:blipFill rotWithShape="1">
          <a:blip r:embed="rId4">
            <a:alphaModFix/>
          </a:blip>
          <a:srcRect b="0" l="27327" r="27331" t="0"/>
          <a:stretch/>
        </p:blipFill>
        <p:spPr>
          <a:xfrm>
            <a:off x="7200900" y="535000"/>
            <a:ext cx="1227900" cy="4064700"/>
          </a:xfrm>
          <a:prstGeom prst="round2DiagRect">
            <a:avLst>
              <a:gd fmla="val 16667" name="adj1"/>
              <a:gd fmla="val 0" name="adj2"/>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7"/>
          <p:cNvSpPr/>
          <p:nvPr/>
        </p:nvSpPr>
        <p:spPr>
          <a:xfrm>
            <a:off x="562700" y="695050"/>
            <a:ext cx="31581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7"/>
          <p:cNvSpPr txBox="1"/>
          <p:nvPr>
            <p:ph type="title"/>
          </p:nvPr>
        </p:nvSpPr>
        <p:spPr>
          <a:xfrm>
            <a:off x="4164375" y="1616425"/>
            <a:ext cx="4264800" cy="1511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123,123</a:t>
            </a:r>
            <a:endParaRPr/>
          </a:p>
        </p:txBody>
      </p:sp>
      <p:sp>
        <p:nvSpPr>
          <p:cNvPr id="429" name="Google Shape;429;p37"/>
          <p:cNvSpPr txBox="1"/>
          <p:nvPr>
            <p:ph idx="1" type="subTitle"/>
          </p:nvPr>
        </p:nvSpPr>
        <p:spPr>
          <a:xfrm>
            <a:off x="4164375" y="3072175"/>
            <a:ext cx="4264800" cy="45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New leads during past month</a:t>
            </a:r>
            <a:endParaRPr/>
          </a:p>
        </p:txBody>
      </p:sp>
      <p:pic>
        <p:nvPicPr>
          <p:cNvPr id="430" name="Google Shape;430;p37"/>
          <p:cNvPicPr preferRelativeResize="0"/>
          <p:nvPr>
            <p:ph idx="2" type="pic"/>
          </p:nvPr>
        </p:nvPicPr>
        <p:blipFill rotWithShape="1">
          <a:blip r:embed="rId3">
            <a:alphaModFix/>
          </a:blip>
          <a:srcRect b="0" l="18977" r="29340" t="0"/>
          <a:stretch/>
        </p:blipFill>
        <p:spPr>
          <a:xfrm>
            <a:off x="715100" y="535000"/>
            <a:ext cx="3158100" cy="4073400"/>
          </a:xfrm>
          <a:prstGeom prst="round2DiagRect">
            <a:avLst>
              <a:gd fmla="val 16667" name="adj1"/>
              <a:gd fmla="val 0" name="adj2"/>
            </a:avLst>
          </a:prstGeom>
        </p:spPr>
      </p:pic>
      <p:grpSp>
        <p:nvGrpSpPr>
          <p:cNvPr id="431" name="Google Shape;431;p37"/>
          <p:cNvGrpSpPr/>
          <p:nvPr/>
        </p:nvGrpSpPr>
        <p:grpSpPr>
          <a:xfrm>
            <a:off x="2648316" y="3778100"/>
            <a:ext cx="2559300" cy="699901"/>
            <a:chOff x="2648316" y="3778100"/>
            <a:chExt cx="2559300" cy="699901"/>
          </a:xfrm>
        </p:grpSpPr>
        <p:sp>
          <p:nvSpPr>
            <p:cNvPr id="432" name="Google Shape;432;p37"/>
            <p:cNvSpPr/>
            <p:nvPr/>
          </p:nvSpPr>
          <p:spPr>
            <a:xfrm>
              <a:off x="2648316" y="3778101"/>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7"/>
            <p:cNvSpPr/>
            <p:nvPr/>
          </p:nvSpPr>
          <p:spPr>
            <a:xfrm>
              <a:off x="4705716" y="3778100"/>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4" name="Google Shape;434;p37"/>
            <p:cNvCxnSpPr/>
            <p:nvPr/>
          </p:nvCxnSpPr>
          <p:spPr>
            <a:xfrm rot="10800000">
              <a:off x="2899325" y="4128050"/>
              <a:ext cx="2021100" cy="0"/>
            </a:xfrm>
            <a:prstGeom prst="straightConnector1">
              <a:avLst/>
            </a:prstGeom>
            <a:noFill/>
            <a:ln cap="flat" cmpd="sng" w="9525">
              <a:solidFill>
                <a:schemeClr val="dk1"/>
              </a:solidFill>
              <a:prstDash val="solid"/>
              <a:round/>
              <a:headEnd len="med" w="med" type="none"/>
              <a:tailEnd len="med" w="med" type="none"/>
            </a:ln>
          </p:spPr>
        </p:cxnSp>
      </p:grpSp>
      <p:grpSp>
        <p:nvGrpSpPr>
          <p:cNvPr id="435" name="Google Shape;435;p37"/>
          <p:cNvGrpSpPr/>
          <p:nvPr/>
        </p:nvGrpSpPr>
        <p:grpSpPr>
          <a:xfrm>
            <a:off x="6137216" y="332575"/>
            <a:ext cx="2559300" cy="699901"/>
            <a:chOff x="2648316" y="3778100"/>
            <a:chExt cx="2559300" cy="699901"/>
          </a:xfrm>
        </p:grpSpPr>
        <p:sp>
          <p:nvSpPr>
            <p:cNvPr id="436" name="Google Shape;436;p37"/>
            <p:cNvSpPr/>
            <p:nvPr/>
          </p:nvSpPr>
          <p:spPr>
            <a:xfrm>
              <a:off x="2648316" y="3778101"/>
              <a:ext cx="501900" cy="6999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7"/>
            <p:cNvSpPr/>
            <p:nvPr/>
          </p:nvSpPr>
          <p:spPr>
            <a:xfrm>
              <a:off x="4705716" y="3778100"/>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8" name="Google Shape;438;p37"/>
            <p:cNvCxnSpPr/>
            <p:nvPr/>
          </p:nvCxnSpPr>
          <p:spPr>
            <a:xfrm rot="10800000">
              <a:off x="2899325" y="4128050"/>
              <a:ext cx="20211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444" name="Google Shape;444;p38"/>
          <p:cNvSpPr txBox="1"/>
          <p:nvPr/>
        </p:nvSpPr>
        <p:spPr>
          <a:xfrm>
            <a:off x="720000" y="4381875"/>
            <a:ext cx="7704000" cy="30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b="1" lang="en" sz="1000" u="sng">
                <a:solidFill>
                  <a:schemeClr val="dk1"/>
                </a:solidFill>
                <a:latin typeface="Barlow"/>
                <a:ea typeface="Barlow"/>
                <a:cs typeface="Barlow"/>
                <a:sym typeface="Barlow"/>
              </a:rPr>
              <a:t>For more info, click here</a:t>
            </a:r>
            <a:endParaRPr b="1" sz="1000" u="sng">
              <a:solidFill>
                <a:schemeClr val="dk1"/>
              </a:solidFill>
              <a:latin typeface="Barlow"/>
              <a:ea typeface="Barlow"/>
              <a:cs typeface="Barlow"/>
              <a:sym typeface="Barlow"/>
            </a:endParaRPr>
          </a:p>
        </p:txBody>
      </p:sp>
      <p:pic>
        <p:nvPicPr>
          <p:cNvPr id="445" name="Google Shape;445;p38" title="Chart">
            <a:hlinkClick r:id="rId3"/>
          </p:cNvPr>
          <p:cNvPicPr preferRelativeResize="0"/>
          <p:nvPr/>
        </p:nvPicPr>
        <p:blipFill>
          <a:blip r:embed="rId4">
            <a:alphaModFix/>
          </a:blip>
          <a:stretch>
            <a:fillRect/>
          </a:stretch>
        </p:blipFill>
        <p:spPr>
          <a:xfrm>
            <a:off x="720000" y="1170125"/>
            <a:ext cx="5081808" cy="2983150"/>
          </a:xfrm>
          <a:prstGeom prst="rect">
            <a:avLst/>
          </a:prstGeom>
          <a:noFill/>
          <a:ln>
            <a:noFill/>
          </a:ln>
        </p:spPr>
      </p:pic>
      <p:sp>
        <p:nvSpPr>
          <p:cNvPr id="446" name="Google Shape;446;p38"/>
          <p:cNvSpPr txBox="1"/>
          <p:nvPr/>
        </p:nvSpPr>
        <p:spPr>
          <a:xfrm>
            <a:off x="6327125" y="1322525"/>
            <a:ext cx="2102100" cy="973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Yeseva One"/>
                <a:ea typeface="Yeseva One"/>
                <a:cs typeface="Yeseva One"/>
                <a:sym typeface="Yeseva One"/>
              </a:rPr>
              <a:t>Here’s the market share of our industry</a:t>
            </a:r>
            <a:endParaRPr sz="1800">
              <a:solidFill>
                <a:schemeClr val="dk1"/>
              </a:solidFill>
              <a:latin typeface="Yeseva One"/>
              <a:ea typeface="Yeseva One"/>
              <a:cs typeface="Yeseva One"/>
              <a:sym typeface="Yeseva One"/>
            </a:endParaRPr>
          </a:p>
        </p:txBody>
      </p:sp>
      <p:sp>
        <p:nvSpPr>
          <p:cNvPr id="447" name="Google Shape;447;p38"/>
          <p:cNvSpPr txBox="1"/>
          <p:nvPr/>
        </p:nvSpPr>
        <p:spPr>
          <a:xfrm>
            <a:off x="6327125" y="2238200"/>
            <a:ext cx="2102100" cy="178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a:ea typeface="Barlow"/>
                <a:cs typeface="Barlow"/>
                <a:sym typeface="Barlow"/>
              </a:rPr>
              <a:t>Market share is the percentage of a market that is controlled by a particular company or industry. It is calculated by dividing the total sales revenue of a company by the total sales revenue generated in the</a:t>
            </a:r>
            <a:endParaRPr sz="1200">
              <a:solidFill>
                <a:schemeClr val="dk1"/>
              </a:solidFill>
              <a:latin typeface="Barlow"/>
              <a:ea typeface="Barlow"/>
              <a:cs typeface="Barlow"/>
              <a:sym typeface="Barlow"/>
            </a:endParaRPr>
          </a:p>
          <a:p>
            <a:pPr indent="0" lvl="0" marL="0" rtl="0" algn="l">
              <a:spcBef>
                <a:spcPts val="0"/>
              </a:spcBef>
              <a:spcAft>
                <a:spcPts val="0"/>
              </a:spcAft>
              <a:buNone/>
            </a:pPr>
            <a:r>
              <a:rPr lang="en" sz="1200">
                <a:solidFill>
                  <a:schemeClr val="dk1"/>
                </a:solidFill>
                <a:latin typeface="Barlow"/>
                <a:ea typeface="Barlow"/>
                <a:cs typeface="Barlow"/>
                <a:sym typeface="Barlow"/>
              </a:rPr>
              <a:t>entire industry</a:t>
            </a:r>
            <a:endParaRPr sz="1200">
              <a:solidFill>
                <a:schemeClr val="dk1"/>
              </a:solidFill>
              <a:latin typeface="Barlow"/>
              <a:ea typeface="Barlow"/>
              <a:cs typeface="Barlow"/>
              <a:sym typeface="Barlo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actions items</a:t>
            </a:r>
            <a:endParaRPr/>
          </a:p>
        </p:txBody>
      </p:sp>
      <p:graphicFrame>
        <p:nvGraphicFramePr>
          <p:cNvPr id="453" name="Google Shape;453;p39"/>
          <p:cNvGraphicFramePr/>
          <p:nvPr/>
        </p:nvGraphicFramePr>
        <p:xfrm>
          <a:off x="719963" y="1314010"/>
          <a:ext cx="3000000" cy="3000000"/>
        </p:xfrm>
        <a:graphic>
          <a:graphicData uri="http://schemas.openxmlformats.org/drawingml/2006/table">
            <a:tbl>
              <a:tblPr>
                <a:noFill/>
                <a:tableStyleId>{F23ED542-09FD-4411-89D6-65F254C7439A}</a:tableStyleId>
              </a:tblPr>
              <a:tblGrid>
                <a:gridCol w="1680700"/>
                <a:gridCol w="2007750"/>
                <a:gridCol w="2007750"/>
                <a:gridCol w="2007750"/>
              </a:tblGrid>
              <a:tr h="641975">
                <a:tc>
                  <a:txBody>
                    <a:bodyPr/>
                    <a:lstStyle/>
                    <a:p>
                      <a:pPr indent="0" lvl="0" marL="0" rtl="0" algn="ctr">
                        <a:spcBef>
                          <a:spcPts val="0"/>
                        </a:spcBef>
                        <a:spcAft>
                          <a:spcPts val="0"/>
                        </a:spcAft>
                        <a:buNone/>
                      </a:pPr>
                      <a:r>
                        <a:t/>
                      </a:r>
                      <a:endParaRPr sz="1800">
                        <a:solidFill>
                          <a:schemeClr val="dk1"/>
                        </a:solidFill>
                        <a:latin typeface="Yeseva One"/>
                        <a:ea typeface="Yeseva One"/>
                        <a:cs typeface="Yeseva One"/>
                        <a:sym typeface="Yeseva One"/>
                      </a:endParaRPr>
                    </a:p>
                  </a:txBody>
                  <a:tcPr marT="91425" marB="91425" marR="91425" marL="91425" anchor="ctr">
                    <a:lnL cap="flat" cmpd="sng" w="9525">
                      <a:solidFill>
                        <a:srgbClr val="595959">
                          <a:alpha val="0"/>
                        </a:srgbClr>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First quarter</a:t>
                      </a:r>
                      <a:endParaRPr sz="18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Second quarter</a:t>
                      </a:r>
                      <a:endParaRPr sz="1800">
                        <a:solidFill>
                          <a:schemeClr val="dk1"/>
                        </a:solidFill>
                        <a:latin typeface="Yeseva One"/>
                        <a:ea typeface="Yeseva One"/>
                        <a:cs typeface="Yeseva One"/>
                        <a:sym typeface="Yeseva One"/>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Third </a:t>
                      </a:r>
                      <a:r>
                        <a:rPr lang="en" sz="1800">
                          <a:solidFill>
                            <a:schemeClr val="dk1"/>
                          </a:solidFill>
                          <a:latin typeface="Yeseva One"/>
                          <a:ea typeface="Yeseva One"/>
                          <a:cs typeface="Yeseva One"/>
                          <a:sym typeface="Yeseva One"/>
                        </a:rPr>
                        <a:t>quarter</a:t>
                      </a:r>
                      <a:endParaRPr sz="1800">
                        <a:solidFill>
                          <a:schemeClr val="dk1"/>
                        </a:solidFill>
                        <a:latin typeface="Yeseva One"/>
                        <a:ea typeface="Yeseva One"/>
                        <a:cs typeface="Yeseva One"/>
                        <a:sym typeface="Yeseva One"/>
                      </a:endParaRPr>
                    </a:p>
                  </a:txBody>
                  <a:tcPr marT="91425" marB="91425" marR="91425" marL="91425" anchor="ctr">
                    <a:lnL cap="flat" cmpd="sng" w="9525">
                      <a:solidFill>
                        <a:srgbClr val="595959">
                          <a:alpha val="0"/>
                        </a:srgbClr>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r>
              <a:tr h="632475">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Key action 1</a:t>
                      </a:r>
                      <a:endParaRPr sz="18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Create detailed procedures</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Monitor and review process performance</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Measure the effectiveness of processes</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93775">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Key action 2</a:t>
                      </a:r>
                      <a:endParaRPr sz="18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Use data analytics to gain more insights</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Develop strategies to reduce waste</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Stay up to date with new technologies and trends</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93775">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Key action 3</a:t>
                      </a:r>
                      <a:endParaRPr sz="18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Invest in technology solutions for automation</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Establish control of spend and reduce overhead </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Foster an environment of collaboration</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32475">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Key action 4</a:t>
                      </a:r>
                      <a:endParaRPr sz="18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Focus on continuous improvement</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Ensure proper management of resources</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Barlow"/>
                          <a:ea typeface="Barlow"/>
                          <a:cs typeface="Barlow"/>
                          <a:sym typeface="Barlow"/>
                        </a:rPr>
                        <a:t>Research best practises from outside</a:t>
                      </a:r>
                      <a:endParaRPr sz="1100">
                        <a:solidFill>
                          <a:schemeClr val="dk1"/>
                        </a:solidFill>
                        <a:latin typeface="Barlow"/>
                        <a:ea typeface="Barlow"/>
                        <a:cs typeface="Barlow"/>
                        <a:sym typeface="Barlow"/>
                      </a:endParaRPr>
                    </a:p>
                  </a:txBody>
                  <a:tcPr marT="91425" marB="91425"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40"/>
          <p:cNvSpPr txBox="1"/>
          <p:nvPr>
            <p:ph type="title"/>
          </p:nvPr>
        </p:nvSpPr>
        <p:spPr>
          <a:xfrm>
            <a:off x="4827700" y="876913"/>
            <a:ext cx="3601200" cy="11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to show in a mockup</a:t>
            </a:r>
            <a:endParaRPr/>
          </a:p>
        </p:txBody>
      </p:sp>
      <p:sp>
        <p:nvSpPr>
          <p:cNvPr id="459" name="Google Shape;459;p40"/>
          <p:cNvSpPr txBox="1"/>
          <p:nvPr>
            <p:ph idx="1" type="subTitle"/>
          </p:nvPr>
        </p:nvSpPr>
        <p:spPr>
          <a:xfrm>
            <a:off x="4827700" y="1911000"/>
            <a:ext cx="3601200" cy="235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Product/website description: A brief overview of the product/website, including its key features, dimensions, and every material used</a:t>
            </a:r>
            <a:endParaRPr/>
          </a:p>
          <a:p>
            <a:pPr indent="-304800" lvl="0" marL="457200" rtl="0" algn="l">
              <a:spcBef>
                <a:spcPts val="0"/>
              </a:spcBef>
              <a:spcAft>
                <a:spcPts val="0"/>
              </a:spcAft>
              <a:buSzPts val="1200"/>
              <a:buAutoNum type="arabicPeriod"/>
            </a:pPr>
            <a:r>
              <a:rPr lang="en"/>
              <a:t>Features and benefits: A detailed explanation of the product's/website's features and how they will benefit the user</a:t>
            </a:r>
            <a:endParaRPr/>
          </a:p>
          <a:p>
            <a:pPr indent="-304800" lvl="0" marL="457200" rtl="0" algn="l">
              <a:spcBef>
                <a:spcPts val="0"/>
              </a:spcBef>
              <a:spcAft>
                <a:spcPts val="0"/>
              </a:spcAft>
              <a:buSzPts val="1200"/>
              <a:buAutoNum type="arabicPeriod"/>
            </a:pPr>
            <a:r>
              <a:rPr lang="en"/>
              <a:t>Technical specifications: A list of the product's/website's technical specifications, such as dimensions, weight, power requirements, connectivity options and hosting platform</a:t>
            </a:r>
            <a:endParaRPr/>
          </a:p>
        </p:txBody>
      </p:sp>
      <p:sp>
        <p:nvSpPr>
          <p:cNvPr id="460" name="Google Shape;460;p40"/>
          <p:cNvSpPr/>
          <p:nvPr/>
        </p:nvSpPr>
        <p:spPr>
          <a:xfrm>
            <a:off x="806317" y="734613"/>
            <a:ext cx="1782568" cy="3473860"/>
          </a:xfrm>
          <a:custGeom>
            <a:rect b="b" l="l" r="r" t="t"/>
            <a:pathLst>
              <a:path extrusionOk="0" h="161331" w="84552">
                <a:moveTo>
                  <a:pt x="1" y="1"/>
                </a:moveTo>
                <a:lnTo>
                  <a:pt x="1" y="161331"/>
                </a:lnTo>
                <a:lnTo>
                  <a:pt x="84551" y="161331"/>
                </a:lnTo>
                <a:lnTo>
                  <a:pt x="84551" y="1"/>
                </a:lnTo>
                <a:close/>
              </a:path>
            </a:pathLst>
          </a:custGeom>
          <a:solidFill>
            <a:srgbClr val="9090F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 name="Google Shape;461;p40"/>
          <p:cNvGrpSpPr/>
          <p:nvPr/>
        </p:nvGrpSpPr>
        <p:grpSpPr>
          <a:xfrm>
            <a:off x="715101" y="535023"/>
            <a:ext cx="1965073" cy="4073680"/>
            <a:chOff x="5186401" y="494525"/>
            <a:chExt cx="1834973" cy="3724678"/>
          </a:xfrm>
        </p:grpSpPr>
        <p:sp>
          <p:nvSpPr>
            <p:cNvPr id="462" name="Google Shape;462;p40"/>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0"/>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4" name="Google Shape;464;p40"/>
          <p:cNvPicPr preferRelativeResize="0"/>
          <p:nvPr/>
        </p:nvPicPr>
        <p:blipFill rotWithShape="1">
          <a:blip r:embed="rId3">
            <a:alphaModFix/>
          </a:blip>
          <a:srcRect b="0" l="65640" r="7061" t="5437"/>
          <a:stretch/>
        </p:blipFill>
        <p:spPr>
          <a:xfrm>
            <a:off x="806326" y="734617"/>
            <a:ext cx="1782619" cy="3473653"/>
          </a:xfrm>
          <a:prstGeom prst="rect">
            <a:avLst/>
          </a:prstGeom>
          <a:noFill/>
          <a:ln cap="flat" cmpd="sng" w="9525">
            <a:solidFill>
              <a:schemeClr val="accent1"/>
            </a:solidFill>
            <a:prstDash val="solid"/>
            <a:round/>
            <a:headEnd len="sm" w="sm" type="none"/>
            <a:tailEnd len="sm" w="sm" type="none"/>
          </a:ln>
        </p:spPr>
      </p:pic>
      <p:sp>
        <p:nvSpPr>
          <p:cNvPr id="465" name="Google Shape;465;p40"/>
          <p:cNvSpPr/>
          <p:nvPr/>
        </p:nvSpPr>
        <p:spPr>
          <a:xfrm>
            <a:off x="3796079" y="643231"/>
            <a:ext cx="510900" cy="521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1</a:t>
            </a:r>
            <a:endParaRPr sz="1800">
              <a:solidFill>
                <a:schemeClr val="dk1"/>
              </a:solidFill>
              <a:latin typeface="Yeseva One"/>
              <a:ea typeface="Yeseva One"/>
              <a:cs typeface="Yeseva One"/>
              <a:sym typeface="Yeseva One"/>
            </a:endParaRPr>
          </a:p>
        </p:txBody>
      </p:sp>
      <p:sp>
        <p:nvSpPr>
          <p:cNvPr id="466" name="Google Shape;466;p40"/>
          <p:cNvSpPr/>
          <p:nvPr/>
        </p:nvSpPr>
        <p:spPr>
          <a:xfrm>
            <a:off x="3796106" y="2310913"/>
            <a:ext cx="510900" cy="521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2</a:t>
            </a:r>
            <a:endParaRPr sz="1800">
              <a:solidFill>
                <a:schemeClr val="dk1"/>
              </a:solidFill>
              <a:latin typeface="Yeseva One"/>
              <a:ea typeface="Yeseva One"/>
              <a:cs typeface="Yeseva One"/>
              <a:sym typeface="Yeseva One"/>
            </a:endParaRPr>
          </a:p>
        </p:txBody>
      </p:sp>
      <p:sp>
        <p:nvSpPr>
          <p:cNvPr id="467" name="Google Shape;467;p40"/>
          <p:cNvSpPr/>
          <p:nvPr/>
        </p:nvSpPr>
        <p:spPr>
          <a:xfrm>
            <a:off x="3796106" y="3978568"/>
            <a:ext cx="510900" cy="5217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3</a:t>
            </a:r>
            <a:endParaRPr sz="1800">
              <a:solidFill>
                <a:schemeClr val="dk1"/>
              </a:solidFill>
              <a:latin typeface="Yeseva One"/>
              <a:ea typeface="Yeseva One"/>
              <a:cs typeface="Yeseva One"/>
              <a:sym typeface="Yeseva One"/>
            </a:endParaRPr>
          </a:p>
        </p:txBody>
      </p:sp>
      <p:cxnSp>
        <p:nvCxnSpPr>
          <p:cNvPr id="468" name="Google Shape;468;p40"/>
          <p:cNvCxnSpPr>
            <a:stCxn id="465" idx="1"/>
          </p:cNvCxnSpPr>
          <p:nvPr/>
        </p:nvCxnSpPr>
        <p:spPr>
          <a:xfrm flipH="1">
            <a:off x="1555379" y="904081"/>
            <a:ext cx="2240700" cy="8112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469" name="Google Shape;469;p40"/>
          <p:cNvCxnSpPr>
            <a:stCxn id="466" idx="1"/>
          </p:cNvCxnSpPr>
          <p:nvPr/>
        </p:nvCxnSpPr>
        <p:spPr>
          <a:xfrm rot="10800000">
            <a:off x="2367206" y="2130463"/>
            <a:ext cx="1428900" cy="441300"/>
          </a:xfrm>
          <a:prstGeom prst="bentConnector3">
            <a:avLst>
              <a:gd fmla="val 50000" name="adj1"/>
            </a:avLst>
          </a:prstGeom>
          <a:noFill/>
          <a:ln cap="flat" cmpd="sng" w="9525">
            <a:solidFill>
              <a:schemeClr val="dk1"/>
            </a:solidFill>
            <a:prstDash val="solid"/>
            <a:round/>
            <a:headEnd len="med" w="med" type="none"/>
            <a:tailEnd len="med" w="med" type="triangle"/>
          </a:ln>
        </p:spPr>
      </p:cxnSp>
      <p:cxnSp>
        <p:nvCxnSpPr>
          <p:cNvPr id="470" name="Google Shape;470;p40"/>
          <p:cNvCxnSpPr>
            <a:stCxn id="467" idx="1"/>
          </p:cNvCxnSpPr>
          <p:nvPr/>
        </p:nvCxnSpPr>
        <p:spPr>
          <a:xfrm rot="10800000">
            <a:off x="2534606" y="3128218"/>
            <a:ext cx="1261500" cy="1111200"/>
          </a:xfrm>
          <a:prstGeom prst="bentConnector3">
            <a:avLst>
              <a:gd fmla="val 50000" name="adj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41"/>
          <p:cNvSpPr/>
          <p:nvPr/>
        </p:nvSpPr>
        <p:spPr>
          <a:xfrm>
            <a:off x="720000" y="1352325"/>
            <a:ext cx="1097400" cy="1097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Buyer persona infographic</a:t>
            </a:r>
            <a:endParaRPr/>
          </a:p>
        </p:txBody>
      </p:sp>
      <p:sp>
        <p:nvSpPr>
          <p:cNvPr id="477" name="Google Shape;477;p41"/>
          <p:cNvSpPr txBox="1"/>
          <p:nvPr>
            <p:ph idx="4294967295" type="subTitle"/>
          </p:nvPr>
        </p:nvSpPr>
        <p:spPr>
          <a:xfrm>
            <a:off x="715175" y="3368875"/>
            <a:ext cx="2073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Bio</a:t>
            </a:r>
            <a:endParaRPr sz="1800">
              <a:latin typeface="Yeseva One"/>
              <a:ea typeface="Yeseva One"/>
              <a:cs typeface="Yeseva One"/>
              <a:sym typeface="Yeseva One"/>
            </a:endParaRPr>
          </a:p>
        </p:txBody>
      </p:sp>
      <p:sp>
        <p:nvSpPr>
          <p:cNvPr id="478" name="Google Shape;478;p41"/>
          <p:cNvSpPr txBox="1"/>
          <p:nvPr>
            <p:ph idx="4294967295" type="subTitle"/>
          </p:nvPr>
        </p:nvSpPr>
        <p:spPr>
          <a:xfrm>
            <a:off x="715175" y="3683400"/>
            <a:ext cx="2073600" cy="9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a short description of what a typical customer would be. Be precise!</a:t>
            </a:r>
            <a:endParaRPr/>
          </a:p>
        </p:txBody>
      </p:sp>
      <p:sp>
        <p:nvSpPr>
          <p:cNvPr id="479" name="Google Shape;479;p41"/>
          <p:cNvSpPr txBox="1"/>
          <p:nvPr>
            <p:ph idx="4294967295" type="subTitle"/>
          </p:nvPr>
        </p:nvSpPr>
        <p:spPr>
          <a:xfrm>
            <a:off x="715175" y="2694400"/>
            <a:ext cx="2073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Name</a:t>
            </a:r>
            <a:endParaRPr sz="1800">
              <a:latin typeface="Yeseva One"/>
              <a:ea typeface="Yeseva One"/>
              <a:cs typeface="Yeseva One"/>
              <a:sym typeface="Yeseva One"/>
            </a:endParaRPr>
          </a:p>
        </p:txBody>
      </p:sp>
      <p:sp>
        <p:nvSpPr>
          <p:cNvPr id="480" name="Google Shape;480;p41"/>
          <p:cNvSpPr txBox="1"/>
          <p:nvPr>
            <p:ph idx="4294967295" type="subTitle"/>
          </p:nvPr>
        </p:nvSpPr>
        <p:spPr>
          <a:xfrm>
            <a:off x="715175" y="3019200"/>
            <a:ext cx="20736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 and occupation</a:t>
            </a:r>
            <a:endParaRPr/>
          </a:p>
        </p:txBody>
      </p:sp>
      <p:sp>
        <p:nvSpPr>
          <p:cNvPr id="481" name="Google Shape;481;p41"/>
          <p:cNvSpPr txBox="1"/>
          <p:nvPr>
            <p:ph idx="4294967295" type="subTitle"/>
          </p:nvPr>
        </p:nvSpPr>
        <p:spPr>
          <a:xfrm>
            <a:off x="2002675" y="1374363"/>
            <a:ext cx="3723000" cy="105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“This is a quote, words full of wisdom that can make the reader get inspired.”</a:t>
            </a:r>
            <a:endParaRPr sz="1800">
              <a:latin typeface="Yeseva One"/>
              <a:ea typeface="Yeseva One"/>
              <a:cs typeface="Yeseva One"/>
              <a:sym typeface="Yeseva One"/>
            </a:endParaRPr>
          </a:p>
        </p:txBody>
      </p:sp>
      <p:sp>
        <p:nvSpPr>
          <p:cNvPr id="482" name="Google Shape;482;p41"/>
          <p:cNvSpPr txBox="1"/>
          <p:nvPr>
            <p:ph idx="4294967295" type="subTitle"/>
          </p:nvPr>
        </p:nvSpPr>
        <p:spPr>
          <a:xfrm>
            <a:off x="3247050" y="2694400"/>
            <a:ext cx="26499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Personality</a:t>
            </a:r>
            <a:endParaRPr sz="1800">
              <a:latin typeface="Yeseva One"/>
              <a:ea typeface="Yeseva One"/>
              <a:cs typeface="Yeseva One"/>
              <a:sym typeface="Yeseva One"/>
            </a:endParaRPr>
          </a:p>
        </p:txBody>
      </p:sp>
      <p:sp>
        <p:nvSpPr>
          <p:cNvPr id="483" name="Google Shape;483;p41"/>
          <p:cNvSpPr txBox="1"/>
          <p:nvPr>
            <p:ph idx="4294967295" type="subTitle"/>
          </p:nvPr>
        </p:nvSpPr>
        <p:spPr>
          <a:xfrm>
            <a:off x="3247050" y="3019200"/>
            <a:ext cx="2649900" cy="15891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Clr>
                <a:schemeClr val="dk1"/>
              </a:buClr>
              <a:buSzPts val="1200"/>
              <a:buChar char="○"/>
            </a:pPr>
            <a:r>
              <a:rPr lang="en"/>
              <a:t>Explorer, adventurous. Likes the outdoors and camping</a:t>
            </a:r>
            <a:endParaRPr/>
          </a:p>
          <a:p>
            <a:pPr indent="-304800" lvl="0" marL="342900" rtl="0" algn="l">
              <a:spcBef>
                <a:spcPts val="1000"/>
              </a:spcBef>
              <a:spcAft>
                <a:spcPts val="0"/>
              </a:spcAft>
              <a:buClr>
                <a:schemeClr val="dk1"/>
              </a:buClr>
              <a:buSzPts val="1200"/>
              <a:buChar char="○"/>
            </a:pPr>
            <a:r>
              <a:rPr lang="en"/>
              <a:t>Engaged on social media, speaks for themselves</a:t>
            </a:r>
            <a:endParaRPr/>
          </a:p>
          <a:p>
            <a:pPr indent="-304800" lvl="0" marL="342900" rtl="0" algn="l">
              <a:spcBef>
                <a:spcPts val="1000"/>
              </a:spcBef>
              <a:spcAft>
                <a:spcPts val="1000"/>
              </a:spcAft>
              <a:buClr>
                <a:schemeClr val="dk1"/>
              </a:buClr>
              <a:buSzPts val="1200"/>
              <a:buChar char="○"/>
            </a:pPr>
            <a:r>
              <a:rPr lang="en"/>
              <a:t>Not easily influenced by ads or social media</a:t>
            </a:r>
            <a:endParaRPr/>
          </a:p>
        </p:txBody>
      </p:sp>
      <p:sp>
        <p:nvSpPr>
          <p:cNvPr id="484" name="Google Shape;484;p41"/>
          <p:cNvSpPr txBox="1"/>
          <p:nvPr>
            <p:ph idx="4294967295" type="subTitle"/>
          </p:nvPr>
        </p:nvSpPr>
        <p:spPr>
          <a:xfrm>
            <a:off x="6077425" y="1248500"/>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Motivations</a:t>
            </a:r>
            <a:endParaRPr sz="1800">
              <a:latin typeface="Yeseva One"/>
              <a:ea typeface="Yeseva One"/>
              <a:cs typeface="Yeseva One"/>
              <a:sym typeface="Yeseva One"/>
            </a:endParaRPr>
          </a:p>
        </p:txBody>
      </p:sp>
      <p:sp>
        <p:nvSpPr>
          <p:cNvPr id="485" name="Google Shape;485;p41"/>
          <p:cNvSpPr txBox="1"/>
          <p:nvPr>
            <p:ph idx="4294967295" type="subTitle"/>
          </p:nvPr>
        </p:nvSpPr>
        <p:spPr>
          <a:xfrm>
            <a:off x="6467919" y="1659875"/>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Creativity</a:t>
            </a:r>
            <a:endParaRPr/>
          </a:p>
        </p:txBody>
      </p:sp>
      <p:sp>
        <p:nvSpPr>
          <p:cNvPr id="486" name="Google Shape;486;p41"/>
          <p:cNvSpPr txBox="1"/>
          <p:nvPr>
            <p:ph idx="4294967295" type="subTitle"/>
          </p:nvPr>
        </p:nvSpPr>
        <p:spPr>
          <a:xfrm>
            <a:off x="6072425" y="3368875"/>
            <a:ext cx="23514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Pain points</a:t>
            </a:r>
            <a:endParaRPr sz="1800">
              <a:latin typeface="Yeseva One"/>
              <a:ea typeface="Yeseva One"/>
              <a:cs typeface="Yeseva One"/>
              <a:sym typeface="Yeseva One"/>
            </a:endParaRPr>
          </a:p>
        </p:txBody>
      </p:sp>
      <p:sp>
        <p:nvSpPr>
          <p:cNvPr id="487" name="Google Shape;487;p41"/>
          <p:cNvSpPr txBox="1"/>
          <p:nvPr>
            <p:ph idx="4294967295" type="subTitle"/>
          </p:nvPr>
        </p:nvSpPr>
        <p:spPr>
          <a:xfrm>
            <a:off x="6072425" y="3683400"/>
            <a:ext cx="2351400" cy="9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Knowing your buyer persona’s pain point will help you create messages that are tailored to their needs</a:t>
            </a:r>
            <a:endParaRPr/>
          </a:p>
        </p:txBody>
      </p:sp>
      <p:sp>
        <p:nvSpPr>
          <p:cNvPr id="488" name="Google Shape;488;p41"/>
          <p:cNvSpPr txBox="1"/>
          <p:nvPr>
            <p:ph idx="4294967295" type="subTitle"/>
          </p:nvPr>
        </p:nvSpPr>
        <p:spPr>
          <a:xfrm>
            <a:off x="6467919" y="2184050"/>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Ecology</a:t>
            </a:r>
            <a:endParaRPr/>
          </a:p>
        </p:txBody>
      </p:sp>
      <p:sp>
        <p:nvSpPr>
          <p:cNvPr id="489" name="Google Shape;489;p41"/>
          <p:cNvSpPr txBox="1"/>
          <p:nvPr>
            <p:ph idx="4294967295" type="subTitle"/>
          </p:nvPr>
        </p:nvSpPr>
        <p:spPr>
          <a:xfrm>
            <a:off x="6467919" y="2708225"/>
            <a:ext cx="1956300" cy="40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Music</a:t>
            </a:r>
            <a:endParaRPr/>
          </a:p>
        </p:txBody>
      </p:sp>
      <p:sp>
        <p:nvSpPr>
          <p:cNvPr id="490" name="Google Shape;490;p41"/>
          <p:cNvSpPr/>
          <p:nvPr/>
        </p:nvSpPr>
        <p:spPr>
          <a:xfrm>
            <a:off x="6072325" y="1706950"/>
            <a:ext cx="306900" cy="306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1</a:t>
            </a:r>
            <a:endParaRPr sz="1800">
              <a:solidFill>
                <a:schemeClr val="dk1"/>
              </a:solidFill>
              <a:latin typeface="Yeseva One"/>
              <a:ea typeface="Yeseva One"/>
              <a:cs typeface="Yeseva One"/>
              <a:sym typeface="Yeseva One"/>
            </a:endParaRPr>
          </a:p>
        </p:txBody>
      </p:sp>
      <p:sp>
        <p:nvSpPr>
          <p:cNvPr id="491" name="Google Shape;491;p41"/>
          <p:cNvSpPr/>
          <p:nvPr/>
        </p:nvSpPr>
        <p:spPr>
          <a:xfrm>
            <a:off x="6072425" y="2232387"/>
            <a:ext cx="306900" cy="306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2</a:t>
            </a:r>
            <a:endParaRPr sz="1800">
              <a:solidFill>
                <a:schemeClr val="dk1"/>
              </a:solidFill>
              <a:latin typeface="Yeseva One"/>
              <a:ea typeface="Yeseva One"/>
              <a:cs typeface="Yeseva One"/>
              <a:sym typeface="Yeseva One"/>
            </a:endParaRPr>
          </a:p>
        </p:txBody>
      </p:sp>
      <p:sp>
        <p:nvSpPr>
          <p:cNvPr id="492" name="Google Shape;492;p41"/>
          <p:cNvSpPr/>
          <p:nvPr/>
        </p:nvSpPr>
        <p:spPr>
          <a:xfrm>
            <a:off x="6072384" y="2757663"/>
            <a:ext cx="306900" cy="306900"/>
          </a:xfrm>
          <a:prstGeom prst="rect">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3</a:t>
            </a:r>
            <a:endParaRPr sz="1800">
              <a:solidFill>
                <a:schemeClr val="dk1"/>
              </a:solidFill>
              <a:latin typeface="Yeseva One"/>
              <a:ea typeface="Yeseva One"/>
              <a:cs typeface="Yeseva One"/>
              <a:sym typeface="Yeseva One"/>
            </a:endParaRPr>
          </a:p>
        </p:txBody>
      </p:sp>
      <p:pic>
        <p:nvPicPr>
          <p:cNvPr id="493" name="Google Shape;493;p41"/>
          <p:cNvPicPr preferRelativeResize="0"/>
          <p:nvPr/>
        </p:nvPicPr>
        <p:blipFill rotWithShape="1">
          <a:blip r:embed="rId3">
            <a:alphaModFix/>
          </a:blip>
          <a:srcRect b="0" l="0" r="0" t="0"/>
          <a:stretch/>
        </p:blipFill>
        <p:spPr>
          <a:xfrm>
            <a:off x="796200" y="1276238"/>
            <a:ext cx="1097400" cy="10974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oadmap infographic</a:t>
            </a:r>
            <a:endParaRPr/>
          </a:p>
        </p:txBody>
      </p:sp>
      <p:graphicFrame>
        <p:nvGraphicFramePr>
          <p:cNvPr id="499" name="Google Shape;499;p42"/>
          <p:cNvGraphicFramePr/>
          <p:nvPr/>
        </p:nvGraphicFramePr>
        <p:xfrm>
          <a:off x="726875" y="1224388"/>
          <a:ext cx="3000000" cy="3000000"/>
        </p:xfrm>
        <a:graphic>
          <a:graphicData uri="http://schemas.openxmlformats.org/drawingml/2006/table">
            <a:tbl>
              <a:tblPr>
                <a:noFill/>
                <a:tableStyleId>{F23ED542-09FD-4411-89D6-65F254C7439A}</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Initiative</a:t>
                      </a:r>
                      <a:endParaRPr sz="1800">
                        <a:solidFill>
                          <a:schemeClr val="dk1"/>
                        </a:solidFill>
                        <a:latin typeface="Yeseva One"/>
                        <a:ea typeface="Yeseva One"/>
                        <a:cs typeface="Yeseva One"/>
                        <a:sym typeface="Yeseva One"/>
                      </a:endParaRPr>
                    </a:p>
                  </a:txBody>
                  <a:tcPr marT="68575" marB="68575" marR="91425" marL="91425" anchor="ctr">
                    <a:lnL cap="flat" cmpd="sng" w="76200">
                      <a:solidFill>
                        <a:schemeClr val="accent1"/>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Objective</a:t>
                      </a:r>
                      <a:endParaRPr sz="18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Jan</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Feb</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Mar</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Yeseva One"/>
                          <a:ea typeface="Yeseva One"/>
                          <a:cs typeface="Yeseva One"/>
                          <a:sym typeface="Yeseva One"/>
                        </a:rPr>
                        <a:t>Apr</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May</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Jun</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Jul</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Aug</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Sep</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Oct</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Yeseva One"/>
                          <a:ea typeface="Yeseva One"/>
                          <a:cs typeface="Yeseva One"/>
                          <a:sym typeface="Yeseva One"/>
                        </a:rPr>
                        <a:t>Nov</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Yeseva One"/>
                          <a:ea typeface="Yeseva One"/>
                          <a:cs typeface="Yeseva One"/>
                          <a:sym typeface="Yeseva One"/>
                        </a:rPr>
                        <a:t>Dec</a:t>
                      </a:r>
                      <a:endParaRPr sz="1200">
                        <a:solidFill>
                          <a:schemeClr val="dk1"/>
                        </a:solidFill>
                        <a:latin typeface="Yeseva One"/>
                        <a:ea typeface="Yeseva One"/>
                        <a:cs typeface="Yeseva One"/>
                        <a:sym typeface="Yeseva One"/>
                      </a:endParaRPr>
                    </a:p>
                  </a:txBody>
                  <a:tcPr marT="0" marB="0" marR="0" marL="0" anchor="ctr">
                    <a:lnL cap="flat" cmpd="sng" w="9525">
                      <a:solidFill>
                        <a:srgbClr val="595959">
                          <a:alpha val="0"/>
                        </a:srgbClr>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Understanding</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Analyze and understand the needs of your target audience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Conduct research</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Research existing products in the industry and analyze how successful they are</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Brainstorm ideas</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Generate ideas based on user feedback and research findings</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Develop a prototype</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Create a basic version of the product to show investors</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Test for usability</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Put the prototype through rigorous testing processes to ensure that it meets user requirements </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0800">
                <a:tc>
                  <a:txBody>
                    <a:bodyPr/>
                    <a:lstStyle/>
                    <a:p>
                      <a:pPr indent="0" lvl="0" marL="0" rtl="0" algn="l">
                        <a:spcBef>
                          <a:spcPts val="0"/>
                        </a:spcBef>
                        <a:spcAft>
                          <a:spcPts val="0"/>
                        </a:spcAft>
                        <a:buNone/>
                      </a:pPr>
                      <a:r>
                        <a:rPr b="1" lang="en" sz="1000">
                          <a:solidFill>
                            <a:schemeClr val="dk1"/>
                          </a:solidFill>
                          <a:latin typeface="Barlow"/>
                          <a:ea typeface="Barlow"/>
                          <a:cs typeface="Barlow"/>
                          <a:sym typeface="Barlow"/>
                        </a:rPr>
                        <a:t>Analyze feedback</a:t>
                      </a:r>
                      <a:endParaRPr b="1"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Barlow"/>
                          <a:ea typeface="Barlow"/>
                          <a:cs typeface="Barlow"/>
                          <a:sym typeface="Barlow"/>
                        </a:rPr>
                        <a:t>Analyze feedback</a:t>
                      </a:r>
                      <a:endParaRPr sz="1000">
                        <a:solidFill>
                          <a:schemeClr val="dk1"/>
                        </a:solidFill>
                        <a:latin typeface="Barlow"/>
                        <a:ea typeface="Barlow"/>
                        <a:cs typeface="Barlow"/>
                        <a:sym typeface="Barlow"/>
                      </a:endParaRPr>
                    </a:p>
                  </a:txBody>
                  <a:tcPr marT="45700" marB="45700" marR="45700" marL="4570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Barlow"/>
                        <a:ea typeface="Barlow"/>
                        <a:cs typeface="Barlow"/>
                        <a:sym typeface="Barlow"/>
                      </a:endParaRPr>
                    </a:p>
                  </a:txBody>
                  <a:tcPr marT="0" marB="0" marR="0" marL="0"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size overview</a:t>
            </a:r>
            <a:endParaRPr/>
          </a:p>
        </p:txBody>
      </p:sp>
      <p:sp>
        <p:nvSpPr>
          <p:cNvPr id="505" name="Google Shape;505;p43"/>
          <p:cNvSpPr/>
          <p:nvPr/>
        </p:nvSpPr>
        <p:spPr>
          <a:xfrm>
            <a:off x="867850" y="1354675"/>
            <a:ext cx="3249300" cy="3249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6" name="Google Shape;506;p43"/>
          <p:cNvSpPr/>
          <p:nvPr/>
        </p:nvSpPr>
        <p:spPr>
          <a:xfrm>
            <a:off x="1144900" y="1908750"/>
            <a:ext cx="2695200" cy="2695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7" name="Google Shape;507;p43"/>
          <p:cNvSpPr/>
          <p:nvPr/>
        </p:nvSpPr>
        <p:spPr>
          <a:xfrm>
            <a:off x="1677550" y="2974125"/>
            <a:ext cx="1629900" cy="1629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08" name="Google Shape;508;p43"/>
          <p:cNvSpPr txBox="1"/>
          <p:nvPr/>
        </p:nvSpPr>
        <p:spPr>
          <a:xfrm>
            <a:off x="1820375" y="1393450"/>
            <a:ext cx="12699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Yeseva One"/>
                <a:ea typeface="Yeseva One"/>
                <a:cs typeface="Yeseva One"/>
                <a:sym typeface="Yeseva One"/>
              </a:rPr>
              <a:t>$100M</a:t>
            </a:r>
            <a:endParaRPr sz="1000">
              <a:solidFill>
                <a:schemeClr val="dk1"/>
              </a:solidFill>
              <a:latin typeface="Yeseva One"/>
              <a:ea typeface="Yeseva One"/>
              <a:cs typeface="Yeseva One"/>
              <a:sym typeface="Yeseva One"/>
            </a:endParaRPr>
          </a:p>
        </p:txBody>
      </p:sp>
      <p:sp>
        <p:nvSpPr>
          <p:cNvPr id="509" name="Google Shape;509;p43"/>
          <p:cNvSpPr txBox="1"/>
          <p:nvPr/>
        </p:nvSpPr>
        <p:spPr>
          <a:xfrm>
            <a:off x="1820375" y="2208150"/>
            <a:ext cx="12699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Yeseva One"/>
                <a:ea typeface="Yeseva One"/>
                <a:cs typeface="Yeseva One"/>
                <a:sym typeface="Yeseva One"/>
              </a:rPr>
              <a:t>$20M</a:t>
            </a:r>
            <a:endParaRPr sz="1000">
              <a:solidFill>
                <a:schemeClr val="dk1"/>
              </a:solidFill>
              <a:latin typeface="Yeseva One"/>
              <a:ea typeface="Yeseva One"/>
              <a:cs typeface="Yeseva One"/>
              <a:sym typeface="Yeseva One"/>
            </a:endParaRPr>
          </a:p>
        </p:txBody>
      </p:sp>
      <p:sp>
        <p:nvSpPr>
          <p:cNvPr id="510" name="Google Shape;510;p43"/>
          <p:cNvSpPr txBox="1"/>
          <p:nvPr/>
        </p:nvSpPr>
        <p:spPr>
          <a:xfrm>
            <a:off x="1820375" y="3512025"/>
            <a:ext cx="1269900" cy="55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Yeseva One"/>
                <a:ea typeface="Yeseva One"/>
                <a:cs typeface="Yeseva One"/>
                <a:sym typeface="Yeseva One"/>
              </a:rPr>
              <a:t>$5M</a:t>
            </a:r>
            <a:endParaRPr sz="1000">
              <a:solidFill>
                <a:schemeClr val="dk1"/>
              </a:solidFill>
              <a:latin typeface="Yeseva One"/>
              <a:ea typeface="Yeseva One"/>
              <a:cs typeface="Yeseva One"/>
              <a:sym typeface="Yeseva One"/>
            </a:endParaRPr>
          </a:p>
        </p:txBody>
      </p:sp>
      <p:sp>
        <p:nvSpPr>
          <p:cNvPr id="511" name="Google Shape;511;p43"/>
          <p:cNvSpPr/>
          <p:nvPr/>
        </p:nvSpPr>
        <p:spPr>
          <a:xfrm>
            <a:off x="4521175" y="1370350"/>
            <a:ext cx="272700" cy="2889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2" name="Google Shape;512;p43"/>
          <p:cNvSpPr txBox="1"/>
          <p:nvPr>
            <p:ph idx="4294967295" type="subTitle"/>
          </p:nvPr>
        </p:nvSpPr>
        <p:spPr>
          <a:xfrm>
            <a:off x="4919807" y="1234725"/>
            <a:ext cx="3509100" cy="4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Outer circle</a:t>
            </a:r>
            <a:endParaRPr sz="1800">
              <a:latin typeface="Yeseva One"/>
              <a:ea typeface="Yeseva One"/>
              <a:cs typeface="Yeseva One"/>
              <a:sym typeface="Yeseva One"/>
            </a:endParaRPr>
          </a:p>
        </p:txBody>
      </p:sp>
      <p:sp>
        <p:nvSpPr>
          <p:cNvPr id="513" name="Google Shape;513;p43"/>
          <p:cNvSpPr txBox="1"/>
          <p:nvPr>
            <p:ph idx="4294967295" type="subTitle"/>
          </p:nvPr>
        </p:nvSpPr>
        <p:spPr>
          <a:xfrm>
            <a:off x="4919807" y="1529976"/>
            <a:ext cx="3509100" cy="71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Include the total size of the market, which represents the entire potential customer base for the product or service</a:t>
            </a:r>
            <a:endParaRPr/>
          </a:p>
        </p:txBody>
      </p:sp>
      <p:sp>
        <p:nvSpPr>
          <p:cNvPr id="514" name="Google Shape;514;p43"/>
          <p:cNvSpPr txBox="1"/>
          <p:nvPr>
            <p:ph idx="4294967295" type="subTitle"/>
          </p:nvPr>
        </p:nvSpPr>
        <p:spPr>
          <a:xfrm>
            <a:off x="4919807" y="2329992"/>
            <a:ext cx="3509100" cy="4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Middle circle</a:t>
            </a:r>
            <a:endParaRPr sz="1800">
              <a:latin typeface="Yeseva One"/>
              <a:ea typeface="Yeseva One"/>
              <a:cs typeface="Yeseva One"/>
              <a:sym typeface="Yeseva One"/>
            </a:endParaRPr>
          </a:p>
        </p:txBody>
      </p:sp>
      <p:sp>
        <p:nvSpPr>
          <p:cNvPr id="515" name="Google Shape;515;p43"/>
          <p:cNvSpPr txBox="1"/>
          <p:nvPr>
            <p:ph idx="4294967295" type="subTitle"/>
          </p:nvPr>
        </p:nvSpPr>
        <p:spPr>
          <a:xfrm>
            <a:off x="4919800" y="2625225"/>
            <a:ext cx="3509100" cy="88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Identify the target market for the product or service, which may be a subset of the total market. This could be based on factors such as demographics, geography, or specific needs</a:t>
            </a:r>
            <a:endParaRPr/>
          </a:p>
        </p:txBody>
      </p:sp>
      <p:sp>
        <p:nvSpPr>
          <p:cNvPr id="516" name="Google Shape;516;p43"/>
          <p:cNvSpPr txBox="1"/>
          <p:nvPr>
            <p:ph idx="4294967295" type="subTitle"/>
          </p:nvPr>
        </p:nvSpPr>
        <p:spPr>
          <a:xfrm>
            <a:off x="4919807" y="3601059"/>
            <a:ext cx="3509100" cy="42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Inner circle</a:t>
            </a:r>
            <a:endParaRPr sz="1800">
              <a:latin typeface="Yeseva One"/>
              <a:ea typeface="Yeseva One"/>
              <a:cs typeface="Yeseva One"/>
              <a:sym typeface="Yeseva One"/>
            </a:endParaRPr>
          </a:p>
        </p:txBody>
      </p:sp>
      <p:sp>
        <p:nvSpPr>
          <p:cNvPr id="517" name="Google Shape;517;p43"/>
          <p:cNvSpPr txBox="1"/>
          <p:nvPr>
            <p:ph idx="4294967295" type="subTitle"/>
          </p:nvPr>
        </p:nvSpPr>
        <p:spPr>
          <a:xfrm>
            <a:off x="4919807" y="3896300"/>
            <a:ext cx="3509100" cy="71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Indicate the current market size, which represents the portion of the target market that the company has successfully captured</a:t>
            </a:r>
            <a:endParaRPr/>
          </a:p>
        </p:txBody>
      </p:sp>
      <p:sp>
        <p:nvSpPr>
          <p:cNvPr id="518" name="Google Shape;518;p43"/>
          <p:cNvSpPr/>
          <p:nvPr/>
        </p:nvSpPr>
        <p:spPr>
          <a:xfrm>
            <a:off x="4521175" y="2465600"/>
            <a:ext cx="272700" cy="288900"/>
          </a:xfrm>
          <a:prstGeom prst="rect">
            <a:avLst/>
          </a:prstGeom>
          <a:solidFill>
            <a:schemeClr val="dk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19" name="Google Shape;519;p43"/>
          <p:cNvSpPr/>
          <p:nvPr/>
        </p:nvSpPr>
        <p:spPr>
          <a:xfrm>
            <a:off x="4521175" y="3736650"/>
            <a:ext cx="272700" cy="288900"/>
          </a:xfrm>
          <a:prstGeom prst="rect">
            <a:avLst/>
          </a:prstGeom>
          <a:solidFill>
            <a:schemeClr val="l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Social media stats</a:t>
            </a:r>
            <a:endParaRPr/>
          </a:p>
        </p:txBody>
      </p:sp>
      <p:sp>
        <p:nvSpPr>
          <p:cNvPr id="525" name="Google Shape;525;p44"/>
          <p:cNvSpPr txBox="1"/>
          <p:nvPr>
            <p:ph idx="4294967295" type="subTitle"/>
          </p:nvPr>
        </p:nvSpPr>
        <p:spPr>
          <a:xfrm>
            <a:off x="743050" y="2572650"/>
            <a:ext cx="3789900" cy="30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Platforms with most users</a:t>
            </a:r>
            <a:endParaRPr sz="1800">
              <a:latin typeface="Yeseva One"/>
              <a:ea typeface="Yeseva One"/>
              <a:cs typeface="Yeseva One"/>
              <a:sym typeface="Yeseva One"/>
            </a:endParaRPr>
          </a:p>
        </p:txBody>
      </p:sp>
      <p:sp>
        <p:nvSpPr>
          <p:cNvPr id="526" name="Google Shape;526;p44"/>
          <p:cNvSpPr txBox="1"/>
          <p:nvPr>
            <p:ph idx="4294967295" type="subTitle"/>
          </p:nvPr>
        </p:nvSpPr>
        <p:spPr>
          <a:xfrm>
            <a:off x="707375" y="1240729"/>
            <a:ext cx="1287000" cy="6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Xxx billion</a:t>
            </a:r>
            <a:endParaRPr sz="1800">
              <a:latin typeface="Yeseva One"/>
              <a:ea typeface="Yeseva One"/>
              <a:cs typeface="Yeseva One"/>
              <a:sym typeface="Yeseva One"/>
            </a:endParaRPr>
          </a:p>
        </p:txBody>
      </p:sp>
      <p:sp>
        <p:nvSpPr>
          <p:cNvPr id="527" name="Google Shape;527;p44"/>
          <p:cNvSpPr txBox="1"/>
          <p:nvPr>
            <p:ph idx="4294967295" type="subTitle"/>
          </p:nvPr>
        </p:nvSpPr>
        <p:spPr>
          <a:xfrm>
            <a:off x="707375" y="1809050"/>
            <a:ext cx="1287000" cy="54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worldwide</a:t>
            </a:r>
            <a:endParaRPr/>
          </a:p>
        </p:txBody>
      </p:sp>
      <p:sp>
        <p:nvSpPr>
          <p:cNvPr id="528" name="Google Shape;528;p44"/>
          <p:cNvSpPr txBox="1"/>
          <p:nvPr>
            <p:ph idx="4294967295" type="subTitle"/>
          </p:nvPr>
        </p:nvSpPr>
        <p:spPr>
          <a:xfrm>
            <a:off x="1994485" y="1240729"/>
            <a:ext cx="1287000" cy="6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X h x min</a:t>
            </a:r>
            <a:endParaRPr sz="1800">
              <a:latin typeface="Yeseva One"/>
              <a:ea typeface="Yeseva One"/>
              <a:cs typeface="Yeseva One"/>
              <a:sym typeface="Yeseva One"/>
            </a:endParaRPr>
          </a:p>
        </p:txBody>
      </p:sp>
      <p:sp>
        <p:nvSpPr>
          <p:cNvPr id="529" name="Google Shape;529;p44"/>
          <p:cNvSpPr txBox="1"/>
          <p:nvPr>
            <p:ph idx="4294967295" type="subTitle"/>
          </p:nvPr>
        </p:nvSpPr>
        <p:spPr>
          <a:xfrm>
            <a:off x="1994487" y="1809050"/>
            <a:ext cx="1287000" cy="54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 time spent</a:t>
            </a:r>
            <a:endParaRPr/>
          </a:p>
        </p:txBody>
      </p:sp>
      <p:sp>
        <p:nvSpPr>
          <p:cNvPr id="530" name="Google Shape;530;p44"/>
          <p:cNvSpPr txBox="1"/>
          <p:nvPr>
            <p:ph idx="4294967295" type="subTitle"/>
          </p:nvPr>
        </p:nvSpPr>
        <p:spPr>
          <a:xfrm>
            <a:off x="3281595" y="1240729"/>
            <a:ext cx="1287000" cy="6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Xx</a:t>
            </a:r>
            <a:endParaRPr sz="1800">
              <a:latin typeface="Yeseva One"/>
              <a:ea typeface="Yeseva One"/>
              <a:cs typeface="Yeseva One"/>
              <a:sym typeface="Yeseva One"/>
            </a:endParaRPr>
          </a:p>
        </p:txBody>
      </p:sp>
      <p:sp>
        <p:nvSpPr>
          <p:cNvPr id="531" name="Google Shape;531;p44"/>
          <p:cNvSpPr txBox="1"/>
          <p:nvPr>
            <p:ph idx="4294967295" type="subTitle"/>
          </p:nvPr>
        </p:nvSpPr>
        <p:spPr>
          <a:xfrm>
            <a:off x="3281598" y="1809050"/>
            <a:ext cx="1287000" cy="54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platforms used</a:t>
            </a:r>
            <a:endParaRPr/>
          </a:p>
        </p:txBody>
      </p:sp>
      <p:sp>
        <p:nvSpPr>
          <p:cNvPr id="532" name="Google Shape;532;p44"/>
          <p:cNvSpPr txBox="1"/>
          <p:nvPr>
            <p:ph idx="4294967295" type="subTitle"/>
          </p:nvPr>
        </p:nvSpPr>
        <p:spPr>
          <a:xfrm>
            <a:off x="5107300" y="1302700"/>
            <a:ext cx="3321600" cy="302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Worldwide reach</a:t>
            </a:r>
            <a:endParaRPr sz="1800">
              <a:latin typeface="Yeseva One"/>
              <a:ea typeface="Yeseva One"/>
              <a:cs typeface="Yeseva One"/>
              <a:sym typeface="Yeseva One"/>
            </a:endParaRPr>
          </a:p>
        </p:txBody>
      </p:sp>
      <p:sp>
        <p:nvSpPr>
          <p:cNvPr id="533" name="Google Shape;533;p44"/>
          <p:cNvSpPr txBox="1"/>
          <p:nvPr>
            <p:ph idx="4294967295" type="subTitle"/>
          </p:nvPr>
        </p:nvSpPr>
        <p:spPr>
          <a:xfrm>
            <a:off x="5107300" y="4042675"/>
            <a:ext cx="12870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1 users</a:t>
            </a:r>
            <a:endParaRPr/>
          </a:p>
        </p:txBody>
      </p:sp>
      <p:sp>
        <p:nvSpPr>
          <p:cNvPr id="534" name="Google Shape;534;p44"/>
          <p:cNvSpPr txBox="1"/>
          <p:nvPr>
            <p:ph idx="4294967295" type="subTitle"/>
          </p:nvPr>
        </p:nvSpPr>
        <p:spPr>
          <a:xfrm>
            <a:off x="6828600" y="4042675"/>
            <a:ext cx="1287000" cy="36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2 users</a:t>
            </a:r>
            <a:endParaRPr/>
          </a:p>
        </p:txBody>
      </p:sp>
      <p:sp>
        <p:nvSpPr>
          <p:cNvPr id="535" name="Google Shape;535;p44"/>
          <p:cNvSpPr txBox="1"/>
          <p:nvPr>
            <p:ph idx="4294967295" type="subTitle"/>
          </p:nvPr>
        </p:nvSpPr>
        <p:spPr>
          <a:xfrm>
            <a:off x="5107300" y="3472200"/>
            <a:ext cx="1287000" cy="6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Xxx billion</a:t>
            </a:r>
            <a:endParaRPr sz="1800">
              <a:latin typeface="Yeseva One"/>
              <a:ea typeface="Yeseva One"/>
              <a:cs typeface="Yeseva One"/>
              <a:sym typeface="Yeseva One"/>
            </a:endParaRPr>
          </a:p>
        </p:txBody>
      </p:sp>
      <p:sp>
        <p:nvSpPr>
          <p:cNvPr id="536" name="Google Shape;536;p44"/>
          <p:cNvSpPr txBox="1"/>
          <p:nvPr>
            <p:ph idx="4294967295" type="subTitle"/>
          </p:nvPr>
        </p:nvSpPr>
        <p:spPr>
          <a:xfrm>
            <a:off x="6828600" y="3472200"/>
            <a:ext cx="1287000" cy="6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Xxx billion</a:t>
            </a:r>
            <a:endParaRPr sz="1800">
              <a:latin typeface="Yeseva One"/>
              <a:ea typeface="Yeseva One"/>
              <a:cs typeface="Yeseva One"/>
              <a:sym typeface="Yeseva One"/>
            </a:endParaRPr>
          </a:p>
        </p:txBody>
      </p:sp>
      <p:pic>
        <p:nvPicPr>
          <p:cNvPr id="537" name="Google Shape;537;p44" title="Gráfico">
            <a:hlinkClick r:id="rId3"/>
          </p:cNvPr>
          <p:cNvPicPr preferRelativeResize="0"/>
          <p:nvPr/>
        </p:nvPicPr>
        <p:blipFill>
          <a:blip r:embed="rId4">
            <a:alphaModFix/>
          </a:blip>
          <a:stretch>
            <a:fillRect/>
          </a:stretch>
        </p:blipFill>
        <p:spPr>
          <a:xfrm>
            <a:off x="719997" y="2914396"/>
            <a:ext cx="3789898" cy="1450728"/>
          </a:xfrm>
          <a:prstGeom prst="rect">
            <a:avLst/>
          </a:prstGeom>
          <a:noFill/>
          <a:ln>
            <a:noFill/>
          </a:ln>
        </p:spPr>
      </p:pic>
      <p:pic>
        <p:nvPicPr>
          <p:cNvPr id="538" name="Google Shape;538;p44" title="Gráfico">
            <a:hlinkClick r:id="rId5"/>
          </p:cNvPr>
          <p:cNvPicPr preferRelativeResize="0"/>
          <p:nvPr/>
        </p:nvPicPr>
        <p:blipFill>
          <a:blip r:embed="rId6">
            <a:alphaModFix/>
          </a:blip>
          <a:stretch>
            <a:fillRect/>
          </a:stretch>
        </p:blipFill>
        <p:spPr>
          <a:xfrm>
            <a:off x="5329669" y="1646637"/>
            <a:ext cx="2876857" cy="1783725"/>
          </a:xfrm>
          <a:prstGeom prst="rect">
            <a:avLst/>
          </a:prstGeom>
          <a:noFill/>
          <a:ln>
            <a:noFill/>
          </a:ln>
        </p:spPr>
      </p:pic>
      <p:sp>
        <p:nvSpPr>
          <p:cNvPr id="539" name="Google Shape;539;p44"/>
          <p:cNvSpPr txBox="1"/>
          <p:nvPr/>
        </p:nvSpPr>
        <p:spPr>
          <a:xfrm>
            <a:off x="720000" y="4381875"/>
            <a:ext cx="7704000" cy="30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a:ea typeface="Barlow"/>
                <a:cs typeface="Barlow"/>
                <a:sym typeface="Barlow"/>
              </a:rPr>
              <a:t>Follow the link in the graph to modify its data and then paste the new one here. </a:t>
            </a:r>
            <a:r>
              <a:rPr b="1" lang="en" sz="1000" u="sng">
                <a:solidFill>
                  <a:schemeClr val="dk1"/>
                </a:solidFill>
                <a:latin typeface="Barlow"/>
                <a:ea typeface="Barlow"/>
                <a:cs typeface="Barlow"/>
                <a:sym typeface="Barlow"/>
              </a:rPr>
              <a:t>For more info, click here</a:t>
            </a:r>
            <a:endParaRPr b="1" sz="1000" u="sng">
              <a:solidFill>
                <a:schemeClr val="dk1"/>
              </a:solidFill>
              <a:latin typeface="Barlow"/>
              <a:ea typeface="Barlow"/>
              <a:cs typeface="Barlow"/>
              <a:sym typeface="Barlow"/>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studies</a:t>
            </a:r>
            <a:endParaRPr/>
          </a:p>
        </p:txBody>
      </p:sp>
      <p:sp>
        <p:nvSpPr>
          <p:cNvPr id="545" name="Google Shape;545;p45"/>
          <p:cNvSpPr txBox="1"/>
          <p:nvPr>
            <p:ph idx="4294967295" type="subTitle"/>
          </p:nvPr>
        </p:nvSpPr>
        <p:spPr>
          <a:xfrm>
            <a:off x="720000" y="1178875"/>
            <a:ext cx="3217200" cy="44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Instagram giveaway</a:t>
            </a:r>
            <a:endParaRPr sz="1800">
              <a:latin typeface="Yeseva One"/>
              <a:ea typeface="Yeseva One"/>
              <a:cs typeface="Yeseva One"/>
              <a:sym typeface="Yeseva One"/>
            </a:endParaRPr>
          </a:p>
        </p:txBody>
      </p:sp>
      <p:sp>
        <p:nvSpPr>
          <p:cNvPr id="546" name="Google Shape;546;p45"/>
          <p:cNvSpPr txBox="1"/>
          <p:nvPr>
            <p:ph idx="4294967295" type="subTitle"/>
          </p:nvPr>
        </p:nvSpPr>
        <p:spPr>
          <a:xfrm>
            <a:off x="720000" y="1489975"/>
            <a:ext cx="3217200" cy="86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product giveaway for our second anniversary</a:t>
            </a:r>
            <a:endParaRPr/>
          </a:p>
        </p:txBody>
      </p:sp>
      <p:sp>
        <p:nvSpPr>
          <p:cNvPr id="547" name="Google Shape;547;p45"/>
          <p:cNvSpPr txBox="1"/>
          <p:nvPr>
            <p:ph idx="4294967295" type="subTitle"/>
          </p:nvPr>
        </p:nvSpPr>
        <p:spPr>
          <a:xfrm>
            <a:off x="720000" y="2690850"/>
            <a:ext cx="3217200" cy="48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Approach</a:t>
            </a:r>
            <a:endParaRPr sz="1800">
              <a:latin typeface="Yeseva One"/>
              <a:ea typeface="Yeseva One"/>
              <a:cs typeface="Yeseva One"/>
              <a:sym typeface="Yeseva One"/>
            </a:endParaRPr>
          </a:p>
        </p:txBody>
      </p:sp>
      <p:sp>
        <p:nvSpPr>
          <p:cNvPr id="548" name="Google Shape;548;p45"/>
          <p:cNvSpPr txBox="1"/>
          <p:nvPr>
            <p:ph idx="4294967295" type="subTitle"/>
          </p:nvPr>
        </p:nvSpPr>
        <p:spPr>
          <a:xfrm>
            <a:off x="720000" y="3068900"/>
            <a:ext cx="3217200" cy="15396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Clr>
                <a:schemeClr val="accent1"/>
              </a:buClr>
              <a:buSzPts val="1200"/>
              <a:buChar char="○"/>
            </a:pPr>
            <a:r>
              <a:rPr lang="en"/>
              <a:t>Preparing a set of posts and stories we can share on Instagram to let more people know about our brand</a:t>
            </a:r>
            <a:endParaRPr/>
          </a:p>
          <a:p>
            <a:pPr indent="-304800" lvl="0" marL="342900" rtl="0" algn="l">
              <a:spcBef>
                <a:spcPts val="1000"/>
              </a:spcBef>
              <a:spcAft>
                <a:spcPts val="1000"/>
              </a:spcAft>
              <a:buClr>
                <a:schemeClr val="accent1"/>
              </a:buClr>
              <a:buSzPts val="1200"/>
              <a:buChar char="○"/>
            </a:pPr>
            <a:r>
              <a:rPr lang="en"/>
              <a:t>We can get shared more and mabe reach virality if our content is attractive and easy to share</a:t>
            </a:r>
            <a:endParaRPr/>
          </a:p>
        </p:txBody>
      </p:sp>
      <p:sp>
        <p:nvSpPr>
          <p:cNvPr id="549" name="Google Shape;549;p45"/>
          <p:cNvSpPr txBox="1"/>
          <p:nvPr>
            <p:ph idx="4294967295" type="subTitle"/>
          </p:nvPr>
        </p:nvSpPr>
        <p:spPr>
          <a:xfrm>
            <a:off x="4362675" y="1178875"/>
            <a:ext cx="2617800" cy="44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Results</a:t>
            </a:r>
            <a:endParaRPr sz="1800">
              <a:latin typeface="Yeseva One"/>
              <a:ea typeface="Yeseva One"/>
              <a:cs typeface="Yeseva One"/>
              <a:sym typeface="Yeseva One"/>
            </a:endParaRPr>
          </a:p>
        </p:txBody>
      </p:sp>
      <p:sp>
        <p:nvSpPr>
          <p:cNvPr id="550" name="Google Shape;550;p45"/>
          <p:cNvSpPr txBox="1"/>
          <p:nvPr>
            <p:ph idx="4294967295" type="subTitle"/>
          </p:nvPr>
        </p:nvSpPr>
        <p:spPr>
          <a:xfrm>
            <a:off x="4362675" y="2355073"/>
            <a:ext cx="12870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shares</a:t>
            </a:r>
            <a:endParaRPr/>
          </a:p>
        </p:txBody>
      </p:sp>
      <p:sp>
        <p:nvSpPr>
          <p:cNvPr id="551" name="Google Shape;551;p45"/>
          <p:cNvSpPr txBox="1"/>
          <p:nvPr>
            <p:ph idx="4294967295" type="subTitle"/>
          </p:nvPr>
        </p:nvSpPr>
        <p:spPr>
          <a:xfrm>
            <a:off x="5749835" y="2355098"/>
            <a:ext cx="12870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followers</a:t>
            </a:r>
            <a:endParaRPr/>
          </a:p>
        </p:txBody>
      </p:sp>
      <p:sp>
        <p:nvSpPr>
          <p:cNvPr id="552" name="Google Shape;552;p45"/>
          <p:cNvSpPr txBox="1"/>
          <p:nvPr>
            <p:ph idx="4294967295" type="subTitle"/>
          </p:nvPr>
        </p:nvSpPr>
        <p:spPr>
          <a:xfrm>
            <a:off x="7136995" y="2355098"/>
            <a:ext cx="1287000" cy="5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clicks</a:t>
            </a:r>
            <a:endParaRPr/>
          </a:p>
        </p:txBody>
      </p:sp>
      <p:sp>
        <p:nvSpPr>
          <p:cNvPr id="553" name="Google Shape;553;p45"/>
          <p:cNvSpPr/>
          <p:nvPr/>
        </p:nvSpPr>
        <p:spPr>
          <a:xfrm>
            <a:off x="4663675" y="1645463"/>
            <a:ext cx="684900" cy="684900"/>
          </a:xfrm>
          <a:prstGeom prst="rect">
            <a:avLst/>
          </a:prstGeom>
          <a:no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23%</a:t>
            </a:r>
            <a:endParaRPr sz="1800">
              <a:solidFill>
                <a:schemeClr val="dk1"/>
              </a:solidFill>
              <a:latin typeface="Yeseva One"/>
              <a:ea typeface="Yeseva One"/>
              <a:cs typeface="Yeseva One"/>
              <a:sym typeface="Yeseva One"/>
            </a:endParaRPr>
          </a:p>
        </p:txBody>
      </p:sp>
      <p:sp>
        <p:nvSpPr>
          <p:cNvPr id="554" name="Google Shape;554;p45"/>
          <p:cNvSpPr/>
          <p:nvPr/>
        </p:nvSpPr>
        <p:spPr>
          <a:xfrm>
            <a:off x="6050875" y="1645513"/>
            <a:ext cx="684900" cy="684900"/>
          </a:xfrm>
          <a:prstGeom prst="rect">
            <a:avLst/>
          </a:prstGeom>
          <a:no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80%</a:t>
            </a:r>
            <a:endParaRPr sz="1800">
              <a:solidFill>
                <a:schemeClr val="dk1"/>
              </a:solidFill>
              <a:latin typeface="Yeseva One"/>
              <a:ea typeface="Yeseva One"/>
              <a:cs typeface="Yeseva One"/>
              <a:sym typeface="Yeseva One"/>
            </a:endParaRPr>
          </a:p>
        </p:txBody>
      </p:sp>
      <p:sp>
        <p:nvSpPr>
          <p:cNvPr id="555" name="Google Shape;555;p45"/>
          <p:cNvSpPr/>
          <p:nvPr/>
        </p:nvSpPr>
        <p:spPr>
          <a:xfrm>
            <a:off x="7438075" y="1645513"/>
            <a:ext cx="684900" cy="684900"/>
          </a:xfrm>
          <a:prstGeom prst="rect">
            <a:avLst/>
          </a:prstGeom>
          <a:noFill/>
          <a:ln cap="flat" cmpd="sng" w="9525">
            <a:solidFill>
              <a:schemeClr val="accent1"/>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lang="en" sz="1800">
                <a:solidFill>
                  <a:schemeClr val="dk1"/>
                </a:solidFill>
                <a:latin typeface="Yeseva One"/>
                <a:ea typeface="Yeseva One"/>
                <a:cs typeface="Yeseva One"/>
                <a:sym typeface="Yeseva One"/>
              </a:rPr>
              <a:t>+</a:t>
            </a:r>
            <a:r>
              <a:rPr lang="en" sz="1800">
                <a:solidFill>
                  <a:schemeClr val="dk1"/>
                </a:solidFill>
                <a:latin typeface="Yeseva One"/>
                <a:ea typeface="Yeseva One"/>
                <a:cs typeface="Yeseva One"/>
                <a:sym typeface="Yeseva One"/>
              </a:rPr>
              <a:t>10%</a:t>
            </a:r>
            <a:endParaRPr sz="1800">
              <a:solidFill>
                <a:schemeClr val="dk1"/>
              </a:solidFill>
              <a:latin typeface="Yeseva One"/>
              <a:ea typeface="Yeseva One"/>
              <a:cs typeface="Yeseva One"/>
              <a:sym typeface="Yeseva One"/>
            </a:endParaRPr>
          </a:p>
        </p:txBody>
      </p:sp>
      <p:sp>
        <p:nvSpPr>
          <p:cNvPr id="556" name="Google Shape;556;p45"/>
          <p:cNvSpPr txBox="1"/>
          <p:nvPr>
            <p:ph idx="4294967295" type="subTitle"/>
          </p:nvPr>
        </p:nvSpPr>
        <p:spPr>
          <a:xfrm>
            <a:off x="4362675" y="3285600"/>
            <a:ext cx="2057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Key takeaway 1</a:t>
            </a:r>
            <a:endParaRPr sz="1800">
              <a:latin typeface="Yeseva One"/>
              <a:ea typeface="Yeseva One"/>
              <a:cs typeface="Yeseva One"/>
              <a:sym typeface="Yeseva One"/>
            </a:endParaRPr>
          </a:p>
        </p:txBody>
      </p:sp>
      <p:sp>
        <p:nvSpPr>
          <p:cNvPr id="557" name="Google Shape;557;p45"/>
          <p:cNvSpPr txBox="1"/>
          <p:nvPr>
            <p:ph idx="4294967295" type="subTitle"/>
          </p:nvPr>
        </p:nvSpPr>
        <p:spPr>
          <a:xfrm>
            <a:off x="4362675" y="4117100"/>
            <a:ext cx="2057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Yeseva One"/>
                <a:ea typeface="Yeseva One"/>
                <a:cs typeface="Yeseva One"/>
                <a:sym typeface="Yeseva One"/>
              </a:rPr>
              <a:t>Key takeaway 2</a:t>
            </a:r>
            <a:endParaRPr sz="1800">
              <a:latin typeface="Yeseva One"/>
              <a:ea typeface="Yeseva One"/>
              <a:cs typeface="Yeseva One"/>
              <a:sym typeface="Yeseva One"/>
            </a:endParaRPr>
          </a:p>
        </p:txBody>
      </p:sp>
      <p:sp>
        <p:nvSpPr>
          <p:cNvPr id="558" name="Google Shape;558;p45"/>
          <p:cNvSpPr txBox="1"/>
          <p:nvPr>
            <p:ph idx="4294967295" type="subTitle"/>
          </p:nvPr>
        </p:nvSpPr>
        <p:spPr>
          <a:xfrm>
            <a:off x="6420000" y="3236100"/>
            <a:ext cx="2004000" cy="54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posted on weekdays is more shared</a:t>
            </a:r>
            <a:endParaRPr/>
          </a:p>
        </p:txBody>
      </p:sp>
      <p:sp>
        <p:nvSpPr>
          <p:cNvPr id="559" name="Google Shape;559;p45"/>
          <p:cNvSpPr txBox="1"/>
          <p:nvPr>
            <p:ph idx="4294967295" type="subTitle"/>
          </p:nvPr>
        </p:nvSpPr>
        <p:spPr>
          <a:xfrm>
            <a:off x="6420000" y="4067600"/>
            <a:ext cx="2004000" cy="540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must design new content to keep new users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293" name="Google Shape;293;p28"/>
          <p:cNvSpPr txBox="1"/>
          <p:nvPr>
            <p:ph idx="1" type="body"/>
          </p:nvPr>
        </p:nvSpPr>
        <p:spPr>
          <a:xfrm>
            <a:off x="720000" y="1076275"/>
            <a:ext cx="7704000" cy="4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sp>
        <p:nvSpPr>
          <p:cNvPr id="294" name="Google Shape;294;p28"/>
          <p:cNvSpPr txBox="1"/>
          <p:nvPr/>
        </p:nvSpPr>
        <p:spPr>
          <a:xfrm>
            <a:off x="720000" y="4124675"/>
            <a:ext cx="3742800" cy="47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Barlow"/>
                <a:ea typeface="Barlow"/>
                <a:cs typeface="Barlow"/>
                <a:sym typeface="Barlow"/>
              </a:rPr>
              <a:t>For more info:</a:t>
            </a:r>
            <a:br>
              <a:rPr b="1" lang="en" sz="1000">
                <a:solidFill>
                  <a:schemeClr val="dk1"/>
                </a:solidFill>
                <a:latin typeface="Barlow"/>
                <a:ea typeface="Barlow"/>
                <a:cs typeface="Barlow"/>
                <a:sym typeface="Barlow"/>
              </a:rPr>
            </a:br>
            <a:r>
              <a:rPr lang="en" sz="1000" u="sng">
                <a:solidFill>
                  <a:schemeClr val="dk1"/>
                </a:solidFill>
                <a:latin typeface="Yeseva One"/>
                <a:ea typeface="Yeseva One"/>
                <a:cs typeface="Yeseva One"/>
                <a:sym typeface="Yeseva One"/>
                <a:hlinkClick r:id="rId3">
                  <a:extLst>
                    <a:ext uri="{A12FA001-AC4F-418D-AE19-62706E023703}">
                      <ahyp:hlinkClr val="tx"/>
                    </a:ext>
                  </a:extLst>
                </a:hlinkClick>
              </a:rPr>
              <a:t>SLIDESGO</a:t>
            </a:r>
            <a:r>
              <a:rPr lang="en" sz="1000">
                <a:solidFill>
                  <a:schemeClr val="dk1"/>
                </a:solidFill>
                <a:uFill>
                  <a:noFill/>
                </a:uFill>
                <a:latin typeface="Yeseva One"/>
                <a:ea typeface="Yeseva One"/>
                <a:cs typeface="Yeseva One"/>
                <a:sym typeface="Yeseva One"/>
                <a:hlinkClick r:id="rId4">
                  <a:extLst>
                    <a:ext uri="{A12FA001-AC4F-418D-AE19-62706E023703}">
                      <ahyp:hlinkClr val="tx"/>
                    </a:ext>
                  </a:extLst>
                </a:hlinkClick>
              </a:rPr>
              <a:t> </a:t>
            </a:r>
            <a:r>
              <a:rPr lang="en" sz="1000">
                <a:solidFill>
                  <a:schemeClr val="dk1"/>
                </a:solidFill>
                <a:latin typeface="Yeseva One"/>
                <a:ea typeface="Yeseva One"/>
                <a:cs typeface="Yeseva One"/>
                <a:sym typeface="Yeseva One"/>
              </a:rPr>
              <a:t> |  </a:t>
            </a:r>
            <a:r>
              <a:rPr lang="en" sz="1000" u="sng">
                <a:solidFill>
                  <a:schemeClr val="dk1"/>
                </a:solidFill>
                <a:latin typeface="Yeseva One"/>
                <a:ea typeface="Yeseva One"/>
                <a:cs typeface="Yeseva One"/>
                <a:sym typeface="Yeseva One"/>
                <a:hlinkClick r:id="rId5">
                  <a:extLst>
                    <a:ext uri="{A12FA001-AC4F-418D-AE19-62706E023703}">
                      <ahyp:hlinkClr val="tx"/>
                    </a:ext>
                  </a:extLst>
                </a:hlinkClick>
              </a:rPr>
              <a:t>BLOG</a:t>
            </a:r>
            <a:r>
              <a:rPr lang="en" sz="1000">
                <a:solidFill>
                  <a:schemeClr val="dk1"/>
                </a:solidFill>
                <a:latin typeface="Yeseva One"/>
                <a:ea typeface="Yeseva One"/>
                <a:cs typeface="Yeseva One"/>
                <a:sym typeface="Yeseva One"/>
              </a:rPr>
              <a:t>  |  </a:t>
            </a:r>
            <a:r>
              <a:rPr lang="en" sz="1000" u="sng">
                <a:solidFill>
                  <a:schemeClr val="dk1"/>
                </a:solidFill>
                <a:latin typeface="Yeseva One"/>
                <a:ea typeface="Yeseva One"/>
                <a:cs typeface="Yeseva One"/>
                <a:sym typeface="Yeseva One"/>
                <a:hlinkClick r:id="rId6">
                  <a:extLst>
                    <a:ext uri="{A12FA001-AC4F-418D-AE19-62706E023703}">
                      <ahyp:hlinkClr val="tx"/>
                    </a:ext>
                  </a:extLst>
                </a:hlinkClick>
              </a:rPr>
              <a:t>FAQS</a:t>
            </a:r>
            <a:endParaRPr sz="1000" u="sng">
              <a:solidFill>
                <a:schemeClr val="dk1"/>
              </a:solidFill>
              <a:latin typeface="Yeseva One"/>
              <a:ea typeface="Yeseva One"/>
              <a:cs typeface="Yeseva One"/>
              <a:sym typeface="Yeseva One"/>
            </a:endParaRPr>
          </a:p>
        </p:txBody>
      </p:sp>
      <p:sp>
        <p:nvSpPr>
          <p:cNvPr id="295" name="Google Shape;295;p28"/>
          <p:cNvSpPr txBox="1"/>
          <p:nvPr/>
        </p:nvSpPr>
        <p:spPr>
          <a:xfrm>
            <a:off x="4679775" y="4124675"/>
            <a:ext cx="3742800" cy="478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000">
                <a:solidFill>
                  <a:schemeClr val="dk1"/>
                </a:solidFill>
                <a:latin typeface="Barlow"/>
                <a:ea typeface="Barlow"/>
                <a:cs typeface="Barlow"/>
                <a:sym typeface="Barlow"/>
              </a:rPr>
              <a:t>You can visit our sister projects:</a:t>
            </a:r>
            <a:br>
              <a:rPr lang="en" sz="1000">
                <a:solidFill>
                  <a:schemeClr val="dk1"/>
                </a:solidFill>
                <a:latin typeface="Barlow"/>
                <a:ea typeface="Barlow"/>
                <a:cs typeface="Barlow"/>
                <a:sym typeface="Barlow"/>
              </a:rPr>
            </a:br>
            <a:r>
              <a:rPr lang="en" sz="1000" u="sng">
                <a:solidFill>
                  <a:schemeClr val="dk1"/>
                </a:solidFill>
                <a:latin typeface="Yeseva One"/>
                <a:ea typeface="Yeseva One"/>
                <a:cs typeface="Yeseva One"/>
                <a:sym typeface="Yeseva One"/>
                <a:hlinkClick r:id="rId7">
                  <a:extLst>
                    <a:ext uri="{A12FA001-AC4F-418D-AE19-62706E023703}">
                      <ahyp:hlinkClr val="tx"/>
                    </a:ext>
                  </a:extLst>
                </a:hlinkClick>
              </a:rPr>
              <a:t>FREEPIK</a:t>
            </a:r>
            <a:r>
              <a:rPr lang="en" sz="1000">
                <a:solidFill>
                  <a:schemeClr val="dk1"/>
                </a:solidFill>
                <a:latin typeface="Yeseva One"/>
                <a:ea typeface="Yeseva One"/>
                <a:cs typeface="Yeseva One"/>
                <a:sym typeface="Yeseva One"/>
              </a:rPr>
              <a:t> | </a:t>
            </a:r>
            <a:r>
              <a:rPr lang="en" sz="1000" u="sng">
                <a:solidFill>
                  <a:schemeClr val="dk1"/>
                </a:solidFill>
                <a:latin typeface="Yeseva One"/>
                <a:ea typeface="Yeseva One"/>
                <a:cs typeface="Yeseva One"/>
                <a:sym typeface="Yeseva One"/>
                <a:hlinkClick r:id="rId8">
                  <a:extLst>
                    <a:ext uri="{A12FA001-AC4F-418D-AE19-62706E023703}">
                      <ahyp:hlinkClr val="tx"/>
                    </a:ext>
                  </a:extLst>
                </a:hlinkClick>
              </a:rPr>
              <a:t>FLATICON</a:t>
            </a:r>
            <a:r>
              <a:rPr lang="en" sz="1000">
                <a:solidFill>
                  <a:schemeClr val="dk1"/>
                </a:solidFill>
                <a:latin typeface="Yeseva One"/>
                <a:ea typeface="Yeseva One"/>
                <a:cs typeface="Yeseva One"/>
                <a:sym typeface="Yeseva One"/>
              </a:rPr>
              <a:t> | </a:t>
            </a:r>
            <a:r>
              <a:rPr lang="en" sz="1000" u="sng">
                <a:solidFill>
                  <a:schemeClr val="dk1"/>
                </a:solidFill>
                <a:latin typeface="Yeseva One"/>
                <a:ea typeface="Yeseva One"/>
                <a:cs typeface="Yeseva One"/>
                <a:sym typeface="Yeseva One"/>
                <a:hlinkClick r:id="rId9">
                  <a:extLst>
                    <a:ext uri="{A12FA001-AC4F-418D-AE19-62706E023703}">
                      <ahyp:hlinkClr val="tx"/>
                    </a:ext>
                  </a:extLst>
                </a:hlinkClick>
              </a:rPr>
              <a:t>STORYSET</a:t>
            </a:r>
            <a:r>
              <a:rPr lang="en" sz="1000">
                <a:solidFill>
                  <a:schemeClr val="dk1"/>
                </a:solidFill>
                <a:latin typeface="Yeseva One"/>
                <a:ea typeface="Yeseva One"/>
                <a:cs typeface="Yeseva One"/>
                <a:sym typeface="Yeseva One"/>
              </a:rPr>
              <a:t> | </a:t>
            </a:r>
            <a:r>
              <a:rPr lang="en" sz="1000" u="sng">
                <a:solidFill>
                  <a:schemeClr val="dk1"/>
                </a:solidFill>
                <a:latin typeface="Yeseva One"/>
                <a:ea typeface="Yeseva One"/>
                <a:cs typeface="Yeseva One"/>
                <a:sym typeface="Yeseva One"/>
                <a:hlinkClick r:id="rId10">
                  <a:extLst>
                    <a:ext uri="{A12FA001-AC4F-418D-AE19-62706E023703}">
                      <ahyp:hlinkClr val="tx"/>
                    </a:ext>
                  </a:extLst>
                </a:hlinkClick>
              </a:rPr>
              <a:t>WEPIK</a:t>
            </a:r>
            <a:r>
              <a:rPr lang="en" sz="1000">
                <a:solidFill>
                  <a:schemeClr val="dk1"/>
                </a:solidFill>
                <a:uFill>
                  <a:noFill/>
                </a:uFill>
                <a:latin typeface="Yeseva One"/>
                <a:ea typeface="Yeseva One"/>
                <a:cs typeface="Yeseva One"/>
                <a:sym typeface="Yeseva One"/>
                <a:hlinkClick r:id="rId11">
                  <a:extLst>
                    <a:ext uri="{A12FA001-AC4F-418D-AE19-62706E023703}">
                      <ahyp:hlinkClr val="tx"/>
                    </a:ext>
                  </a:extLst>
                </a:hlinkClick>
              </a:rPr>
              <a:t> </a:t>
            </a:r>
            <a:r>
              <a:rPr lang="en" sz="1000">
                <a:solidFill>
                  <a:schemeClr val="dk1"/>
                </a:solidFill>
                <a:latin typeface="Yeseva One"/>
                <a:ea typeface="Yeseva One"/>
                <a:cs typeface="Yeseva One"/>
                <a:sym typeface="Yeseva One"/>
              </a:rPr>
              <a:t>| </a:t>
            </a:r>
            <a:r>
              <a:rPr lang="en" sz="1000" u="sng">
                <a:solidFill>
                  <a:schemeClr val="dk1"/>
                </a:solidFill>
                <a:latin typeface="Yeseva One"/>
                <a:ea typeface="Yeseva One"/>
                <a:cs typeface="Yeseva One"/>
                <a:sym typeface="Yeseva One"/>
                <a:hlinkClick r:id="rId12">
                  <a:extLst>
                    <a:ext uri="{A12FA001-AC4F-418D-AE19-62706E023703}">
                      <ahyp:hlinkClr val="tx"/>
                    </a:ext>
                  </a:extLst>
                </a:hlinkClick>
              </a:rPr>
              <a:t>VIDEVO</a:t>
            </a:r>
            <a:endParaRPr sz="1000" u="sng">
              <a:solidFill>
                <a:schemeClr val="dk1"/>
              </a:solidFill>
              <a:latin typeface="Yeseva One"/>
              <a:ea typeface="Yeseva One"/>
              <a:cs typeface="Yeseva One"/>
              <a:sym typeface="Yeseva One"/>
            </a:endParaRPr>
          </a:p>
        </p:txBody>
      </p:sp>
      <p:graphicFrame>
        <p:nvGraphicFramePr>
          <p:cNvPr id="296" name="Google Shape;296;p28"/>
          <p:cNvGraphicFramePr/>
          <p:nvPr/>
        </p:nvGraphicFramePr>
        <p:xfrm>
          <a:off x="720000" y="1566400"/>
          <a:ext cx="3000000" cy="3000000"/>
        </p:xfrm>
        <a:graphic>
          <a:graphicData uri="http://schemas.openxmlformats.org/drawingml/2006/table">
            <a:tbl>
              <a:tblPr>
                <a:noFill/>
                <a:tableStyleId>{7EBB0A66-7382-4598-9B08-BA9FA835C741}</a:tableStyleId>
              </a:tblPr>
              <a:tblGrid>
                <a:gridCol w="2325075"/>
                <a:gridCol w="5377500"/>
              </a:tblGrid>
              <a:tr h="312025">
                <a:tc>
                  <a:txBody>
                    <a:bodyPr/>
                    <a:lstStyle/>
                    <a:p>
                      <a:pPr indent="0" lvl="0" marL="0" rtl="0" algn="ctr">
                        <a:lnSpc>
                          <a:spcPct val="115000"/>
                        </a:lnSpc>
                        <a:spcBef>
                          <a:spcPts val="0"/>
                        </a:spcBef>
                        <a:spcAft>
                          <a:spcPts val="0"/>
                        </a:spcAft>
                        <a:buNone/>
                      </a:pPr>
                      <a:r>
                        <a:rPr lang="en" sz="1100" u="sng">
                          <a:solidFill>
                            <a:schemeClr val="dk1"/>
                          </a:solidFill>
                          <a:latin typeface="Yeseva One"/>
                          <a:ea typeface="Yeseva One"/>
                          <a:cs typeface="Yeseva One"/>
                          <a:sym typeface="Yeseva One"/>
                          <a:hlinkClick action="ppaction://hlinksldjump" r:id="rId13">
                            <a:extLst>
                              <a:ext uri="{A12FA001-AC4F-418D-AE19-62706E023703}">
                                <ahyp:hlinkClr val="tx"/>
                              </a:ext>
                            </a:extLst>
                          </a:hlinkClick>
                        </a:rPr>
                        <a:t>Fonts</a:t>
                      </a:r>
                      <a:endParaRPr sz="1100" u="sng">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76200">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1600"/>
                        </a:spcAft>
                        <a:buClr>
                          <a:srgbClr val="000000"/>
                        </a:buClr>
                        <a:buSzPts val="1100"/>
                        <a:buFont typeface="Arial"/>
                        <a:buNone/>
                      </a:pPr>
                      <a:r>
                        <a:rPr lang="en" sz="1100">
                          <a:solidFill>
                            <a:schemeClr val="dk1"/>
                          </a:solidFill>
                          <a:latin typeface="Barlow"/>
                          <a:ea typeface="Barlow"/>
                          <a:cs typeface="Barlow"/>
                          <a:sym typeface="Barlow"/>
                        </a:rPr>
                        <a:t>To view this template correctly in PowerPoint, download and install the fonts we used</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tcPr>
                </a:tc>
              </a:tr>
              <a:tr h="461250">
                <a:tc>
                  <a:txBody>
                    <a:bodyPr/>
                    <a:lstStyle/>
                    <a:p>
                      <a:pPr indent="0" lvl="0" marL="0" rtl="0" algn="ctr">
                        <a:lnSpc>
                          <a:spcPct val="115000"/>
                        </a:lnSpc>
                        <a:spcBef>
                          <a:spcPts val="0"/>
                        </a:spcBef>
                        <a:spcAft>
                          <a:spcPts val="0"/>
                        </a:spcAft>
                        <a:buNone/>
                      </a:pPr>
                      <a:r>
                        <a:rPr lang="en" sz="1100" u="sng">
                          <a:solidFill>
                            <a:schemeClr val="dk1"/>
                          </a:solidFill>
                          <a:latin typeface="Yeseva One"/>
                          <a:ea typeface="Yeseva One"/>
                          <a:cs typeface="Yeseva One"/>
                          <a:sym typeface="Yeseva One"/>
                          <a:hlinkClick action="ppaction://hlinksldjump" r:id="rId14">
                            <a:extLst>
                              <a:ext uri="{A12FA001-AC4F-418D-AE19-62706E023703}">
                                <ahyp:hlinkClr val="tx"/>
                              </a:ext>
                            </a:extLst>
                          </a:hlinkClick>
                        </a:rPr>
                        <a:t>Used</a:t>
                      </a:r>
                      <a:r>
                        <a:rPr lang="en" sz="1100">
                          <a:solidFill>
                            <a:schemeClr val="dk1"/>
                          </a:solidFill>
                          <a:latin typeface="Yeseva One"/>
                          <a:ea typeface="Yeseva One"/>
                          <a:cs typeface="Yeseva One"/>
                          <a:sym typeface="Yeseva One"/>
                        </a:rPr>
                        <a:t> and </a:t>
                      </a:r>
                      <a:r>
                        <a:rPr lang="en" sz="1100" u="sng">
                          <a:solidFill>
                            <a:schemeClr val="dk1"/>
                          </a:solidFill>
                          <a:latin typeface="Yeseva One"/>
                          <a:ea typeface="Yeseva One"/>
                          <a:cs typeface="Yeseva One"/>
                          <a:sym typeface="Yeseva One"/>
                          <a:hlinkClick action="ppaction://hlinksldjump" r:id="rId15">
                            <a:extLst>
                              <a:ext uri="{A12FA001-AC4F-418D-AE19-62706E023703}">
                                <ahyp:hlinkClr val="tx"/>
                              </a:ext>
                            </a:extLst>
                          </a:hlinkClick>
                        </a:rPr>
                        <a:t>alternative resources</a:t>
                      </a:r>
                      <a:endParaRPr sz="1100" u="sng">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1600"/>
                        </a:spcAft>
                        <a:buClr>
                          <a:srgbClr val="000000"/>
                        </a:buClr>
                        <a:buSzPts val="1100"/>
                        <a:buFont typeface="Arial"/>
                        <a:buNone/>
                      </a:pPr>
                      <a:r>
                        <a:rPr lang="en" sz="1100">
                          <a:solidFill>
                            <a:schemeClr val="dk1"/>
                          </a:solidFill>
                          <a:latin typeface="Barlow"/>
                          <a:ea typeface="Barlow"/>
                          <a:cs typeface="Barlow"/>
                          <a:sym typeface="Barlow"/>
                        </a:rPr>
                        <a:t>An assortment of graphic resources that are suitable for use in this presentation</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12025">
                <a:tc>
                  <a:txBody>
                    <a:bodyPr/>
                    <a:lstStyle/>
                    <a:p>
                      <a:pPr indent="0" lvl="0" marL="0" rtl="0" algn="ctr">
                        <a:lnSpc>
                          <a:spcPct val="115000"/>
                        </a:lnSpc>
                        <a:spcBef>
                          <a:spcPts val="0"/>
                        </a:spcBef>
                        <a:spcAft>
                          <a:spcPts val="0"/>
                        </a:spcAft>
                        <a:buNone/>
                      </a:pPr>
                      <a:r>
                        <a:rPr lang="en" sz="1100" u="sng">
                          <a:solidFill>
                            <a:schemeClr val="dk1"/>
                          </a:solidFill>
                          <a:latin typeface="Yeseva One"/>
                          <a:ea typeface="Yeseva One"/>
                          <a:cs typeface="Yeseva One"/>
                          <a:sym typeface="Yeseva One"/>
                          <a:hlinkClick action="ppaction://hlinksldjump" r:id="rId16">
                            <a:extLst>
                              <a:ext uri="{A12FA001-AC4F-418D-AE19-62706E023703}">
                                <ahyp:hlinkClr val="tx"/>
                              </a:ext>
                            </a:extLst>
                          </a:hlinkClick>
                        </a:rPr>
                        <a:t>Thanks slide </a:t>
                      </a:r>
                      <a:endParaRPr sz="1100" u="sng">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100">
                          <a:solidFill>
                            <a:schemeClr val="dk1"/>
                          </a:solidFill>
                          <a:latin typeface="Barlow"/>
                          <a:ea typeface="Barlow"/>
                          <a:cs typeface="Barlow"/>
                          <a:sym typeface="Barlow"/>
                        </a:rPr>
                        <a:t>You must keep it so that proper credits for our design are given</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12025">
                <a:tc>
                  <a:txBody>
                    <a:bodyPr/>
                    <a:lstStyle/>
                    <a:p>
                      <a:pPr indent="0" lvl="0" marL="0" rtl="0" algn="ctr">
                        <a:lnSpc>
                          <a:spcPct val="115000"/>
                        </a:lnSpc>
                        <a:spcBef>
                          <a:spcPts val="0"/>
                        </a:spcBef>
                        <a:spcAft>
                          <a:spcPts val="0"/>
                        </a:spcAft>
                        <a:buNone/>
                      </a:pPr>
                      <a:r>
                        <a:rPr lang="en" sz="1100" u="sng">
                          <a:solidFill>
                            <a:schemeClr val="dk1"/>
                          </a:solidFill>
                          <a:latin typeface="Yeseva One"/>
                          <a:ea typeface="Yeseva One"/>
                          <a:cs typeface="Yeseva One"/>
                          <a:sym typeface="Yeseva One"/>
                          <a:hlinkClick action="ppaction://hlinksldjump" r:id="rId17">
                            <a:extLst>
                              <a:ext uri="{A12FA001-AC4F-418D-AE19-62706E023703}">
                                <ahyp:hlinkClr val="tx"/>
                              </a:ext>
                            </a:extLst>
                          </a:hlinkClick>
                        </a:rPr>
                        <a:t>Colors</a:t>
                      </a:r>
                      <a:endParaRPr sz="1100" u="sng">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100">
                          <a:solidFill>
                            <a:schemeClr val="dk1"/>
                          </a:solidFill>
                          <a:latin typeface="Barlow"/>
                          <a:ea typeface="Barlow"/>
                          <a:cs typeface="Barlow"/>
                          <a:sym typeface="Barlow"/>
                        </a:rPr>
                        <a:t>All the colors used in this presentation</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61250">
                <a:tc>
                  <a:txBody>
                    <a:bodyPr/>
                    <a:lstStyle/>
                    <a:p>
                      <a:pPr indent="0" lvl="0" marL="0" rtl="0" algn="ctr">
                        <a:lnSpc>
                          <a:spcPct val="115000"/>
                        </a:lnSpc>
                        <a:spcBef>
                          <a:spcPts val="0"/>
                        </a:spcBef>
                        <a:spcAft>
                          <a:spcPts val="0"/>
                        </a:spcAft>
                        <a:buNone/>
                      </a:pPr>
                      <a:r>
                        <a:rPr lang="en" sz="1100" u="sng">
                          <a:solidFill>
                            <a:schemeClr val="dk1"/>
                          </a:solidFill>
                          <a:latin typeface="Yeseva One"/>
                          <a:ea typeface="Yeseva One"/>
                          <a:cs typeface="Yeseva One"/>
                          <a:sym typeface="Yeseva One"/>
                          <a:hlinkClick action="ppaction://hlinksldjump" r:id="rId18">
                            <a:extLst>
                              <a:ext uri="{A12FA001-AC4F-418D-AE19-62706E023703}">
                                <ahyp:hlinkClr val="tx"/>
                              </a:ext>
                            </a:extLst>
                          </a:hlinkClick>
                        </a:rPr>
                        <a:t>Icons</a:t>
                      </a:r>
                      <a:r>
                        <a:rPr lang="en" sz="1100">
                          <a:solidFill>
                            <a:schemeClr val="dk1"/>
                          </a:solidFill>
                          <a:uFill>
                            <a:noFill/>
                          </a:uFill>
                          <a:latin typeface="Yeseva One"/>
                          <a:ea typeface="Yeseva One"/>
                          <a:cs typeface="Yeseva One"/>
                          <a:sym typeface="Yeseva One"/>
                          <a:hlinkClick action="ppaction://hlinksldjump" r:id="rId19">
                            <a:extLst>
                              <a:ext uri="{A12FA001-AC4F-418D-AE19-62706E023703}">
                                <ahyp:hlinkClr val="tx"/>
                              </a:ext>
                            </a:extLst>
                          </a:hlinkClick>
                        </a:rPr>
                        <a:t> </a:t>
                      </a:r>
                      <a:r>
                        <a:rPr lang="en" sz="1100">
                          <a:solidFill>
                            <a:schemeClr val="dk1"/>
                          </a:solidFill>
                          <a:latin typeface="Yeseva One"/>
                          <a:ea typeface="Yeseva One"/>
                          <a:cs typeface="Yeseva One"/>
                          <a:sym typeface="Yeseva One"/>
                        </a:rPr>
                        <a:t>and </a:t>
                      </a:r>
                      <a:r>
                        <a:rPr lang="en" sz="1100" u="sng">
                          <a:solidFill>
                            <a:schemeClr val="dk1"/>
                          </a:solidFill>
                          <a:latin typeface="Yeseva One"/>
                          <a:ea typeface="Yeseva One"/>
                          <a:cs typeface="Yeseva One"/>
                          <a:sym typeface="Yeseva One"/>
                          <a:hlinkClick action="ppaction://hlinksldjump" r:id="rId20">
                            <a:extLst>
                              <a:ext uri="{A12FA001-AC4F-418D-AE19-62706E023703}">
                                <ahyp:hlinkClr val="tx"/>
                              </a:ext>
                            </a:extLst>
                          </a:hlinkClick>
                        </a:rPr>
                        <a:t>infographic resources</a:t>
                      </a:r>
                      <a:endParaRPr sz="1100" u="sng">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100">
                          <a:solidFill>
                            <a:schemeClr val="dk1"/>
                          </a:solidFill>
                          <a:latin typeface="Barlow"/>
                          <a:ea typeface="Barlow"/>
                          <a:cs typeface="Barlow"/>
                          <a:sym typeface="Barlow"/>
                        </a:rPr>
                        <a:t>These can be used in the template, and their size and color can be edited</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12025">
                <a:tc>
                  <a:txBody>
                    <a:bodyPr/>
                    <a:lstStyle/>
                    <a:p>
                      <a:pPr indent="0" lvl="0" marL="0" rtl="0" algn="ctr">
                        <a:lnSpc>
                          <a:spcPct val="115000"/>
                        </a:lnSpc>
                        <a:spcBef>
                          <a:spcPts val="0"/>
                        </a:spcBef>
                        <a:spcAft>
                          <a:spcPts val="0"/>
                        </a:spcAft>
                        <a:buNone/>
                      </a:pPr>
                      <a:r>
                        <a:rPr lang="en" sz="1100">
                          <a:solidFill>
                            <a:schemeClr val="dk1"/>
                          </a:solidFill>
                          <a:latin typeface="Yeseva One"/>
                          <a:ea typeface="Yeseva One"/>
                          <a:cs typeface="Yeseva One"/>
                          <a:sym typeface="Yeseva One"/>
                        </a:rPr>
                        <a:t>Editable presentation theme </a:t>
                      </a:r>
                      <a:endParaRPr sz="1100">
                        <a:solidFill>
                          <a:schemeClr val="dk1"/>
                        </a:solidFill>
                        <a:latin typeface="Yeseva One"/>
                        <a:ea typeface="Yeseva One"/>
                        <a:cs typeface="Yeseva One"/>
                        <a:sym typeface="Yeseva One"/>
                      </a:endParaRPr>
                    </a:p>
                  </a:txBody>
                  <a:tcPr marT="91425" marB="91425" marR="91425" marL="91425" anchor="ctr">
                    <a:lnL cap="flat" cmpd="sng" w="76200">
                      <a:solidFill>
                        <a:schemeClr val="accent1"/>
                      </a:solidFill>
                      <a:prstDash val="solid"/>
                      <a:round/>
                      <a:headEnd len="sm" w="sm" type="none"/>
                      <a:tailEnd len="sm" w="sm" type="none"/>
                    </a:lnL>
                    <a:lnR cap="flat" cmpd="sng" w="76200">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76200">
                      <a:solidFill>
                        <a:schemeClr val="accent1"/>
                      </a:solidFill>
                      <a:prstDash val="solid"/>
                      <a:round/>
                      <a:headEnd len="sm" w="sm" type="none"/>
                      <a:tailEnd len="sm" w="sm" type="none"/>
                    </a:lnB>
                  </a:tcPr>
                </a:tc>
                <a:tc>
                  <a:txBody>
                    <a:bodyPr/>
                    <a:lstStyle/>
                    <a:p>
                      <a:pPr indent="0" lvl="0" marL="0" rtl="0" algn="l">
                        <a:lnSpc>
                          <a:spcPct val="115000"/>
                        </a:lnSpc>
                        <a:spcBef>
                          <a:spcPts val="0"/>
                        </a:spcBef>
                        <a:spcAft>
                          <a:spcPts val="1600"/>
                        </a:spcAft>
                        <a:buNone/>
                      </a:pPr>
                      <a:r>
                        <a:rPr lang="en" sz="1100">
                          <a:solidFill>
                            <a:schemeClr val="dk1"/>
                          </a:solidFill>
                          <a:latin typeface="Barlow"/>
                          <a:ea typeface="Barlow"/>
                          <a:cs typeface="Barlow"/>
                          <a:sym typeface="Barlow"/>
                        </a:rPr>
                        <a:t>You can edit the master slides easily. For more info, click </a:t>
                      </a:r>
                      <a:r>
                        <a:rPr b="1" lang="en" sz="1100" u="sng">
                          <a:solidFill>
                            <a:schemeClr val="dk1"/>
                          </a:solidFill>
                          <a:latin typeface="Barlow"/>
                          <a:ea typeface="Barlow"/>
                          <a:cs typeface="Barlow"/>
                          <a:sym typeface="Barlow"/>
                          <a:hlinkClick r:id="rId21">
                            <a:extLst>
                              <a:ext uri="{A12FA001-AC4F-418D-AE19-62706E023703}">
                                <ahyp:hlinkClr val="tx"/>
                              </a:ext>
                            </a:extLst>
                          </a:hlinkClick>
                        </a:rPr>
                        <a:t>here</a:t>
                      </a:r>
                      <a:endParaRPr sz="1100">
                        <a:solidFill>
                          <a:schemeClr val="dk1"/>
                        </a:solidFill>
                        <a:latin typeface="Barlow"/>
                        <a:ea typeface="Barlow"/>
                        <a:cs typeface="Barlow"/>
                        <a:sym typeface="Barlow"/>
                      </a:endParaRPr>
                    </a:p>
                  </a:txBody>
                  <a:tcPr marT="91425" marB="91425" marR="91425" marL="91425" anchor="ctr">
                    <a:lnL cap="flat" cmpd="sng" w="76200">
                      <a:solidFill>
                        <a:schemeClr val="accent1"/>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alpha val="0"/>
                        </a:schemeClr>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46"/>
          <p:cNvSpPr txBox="1"/>
          <p:nvPr>
            <p:ph idx="1" type="subTitle"/>
          </p:nvPr>
        </p:nvSpPr>
        <p:spPr>
          <a:xfrm>
            <a:off x="2236050" y="1700400"/>
            <a:ext cx="4671900" cy="105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Yeseva One"/>
                <a:ea typeface="Yeseva One"/>
                <a:cs typeface="Yeseva One"/>
                <a:sym typeface="Yeseva One"/>
              </a:rPr>
              <a:t>Does anyone have any questions?</a:t>
            </a:r>
            <a:endParaRPr sz="1800">
              <a:latin typeface="Yeseva One"/>
              <a:ea typeface="Yeseva One"/>
              <a:cs typeface="Yeseva One"/>
              <a:sym typeface="Yeseva One"/>
            </a:endParaRPr>
          </a:p>
          <a:p>
            <a:pPr indent="0" lvl="0" marL="0" rtl="0" algn="ctr">
              <a:spcBef>
                <a:spcPts val="1000"/>
              </a:spcBef>
              <a:spcAft>
                <a:spcPts val="0"/>
              </a:spcAft>
              <a:buNone/>
            </a:pPr>
            <a:r>
              <a:rPr lang="en"/>
              <a:t>addyouremail@freepik.com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565" name="Google Shape;565;p46"/>
          <p:cNvSpPr txBox="1"/>
          <p:nvPr>
            <p:ph type="ctrTitle"/>
          </p:nvPr>
        </p:nvSpPr>
        <p:spPr>
          <a:xfrm>
            <a:off x="2630975" y="535000"/>
            <a:ext cx="3882000" cy="1205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66" name="Google Shape;566;p46"/>
          <p:cNvSpPr txBox="1"/>
          <p:nvPr>
            <p:ph idx="2" type="subTitle"/>
          </p:nvPr>
        </p:nvSpPr>
        <p:spPr>
          <a:xfrm>
            <a:off x="2631064" y="4249025"/>
            <a:ext cx="3882000" cy="359400"/>
          </a:xfrm>
          <a:prstGeom prst="rect">
            <a:avLst/>
          </a:prstGeom>
        </p:spPr>
        <p:txBody>
          <a:bodyPr anchorCtr="0" anchor="ctr" bIns="91425" lIns="91425" spcFirstLastPara="1" rIns="91425" wrap="square" tIns="91425">
            <a:noAutofit/>
          </a:bodyPr>
          <a:lstStyle/>
          <a:p>
            <a:pPr indent="0" lvl="0" marL="0" rtl="0" algn="ctr">
              <a:spcBef>
                <a:spcPts val="300"/>
              </a:spcBef>
              <a:spcAft>
                <a:spcPts val="0"/>
              </a:spcAft>
              <a:buNone/>
            </a:pPr>
            <a:r>
              <a:rPr lang="en"/>
              <a:t>Please keep this slide for attribution</a:t>
            </a:r>
            <a:endParaRPr/>
          </a:p>
        </p:txBody>
      </p:sp>
      <p:sp>
        <p:nvSpPr>
          <p:cNvPr id="567" name="Google Shape;567;p46"/>
          <p:cNvSpPr/>
          <p:nvPr/>
        </p:nvSpPr>
        <p:spPr>
          <a:xfrm>
            <a:off x="3560351" y="3022900"/>
            <a:ext cx="412979" cy="41343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 name="Google Shape;568;p46"/>
          <p:cNvGrpSpPr/>
          <p:nvPr/>
        </p:nvGrpSpPr>
        <p:grpSpPr>
          <a:xfrm>
            <a:off x="4097390" y="3023214"/>
            <a:ext cx="413433" cy="412976"/>
            <a:chOff x="3303268" y="3817349"/>
            <a:chExt cx="346056" cy="345674"/>
          </a:xfrm>
        </p:grpSpPr>
        <p:sp>
          <p:nvSpPr>
            <p:cNvPr id="569" name="Google Shape;569;p4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6"/>
          <p:cNvGrpSpPr/>
          <p:nvPr/>
        </p:nvGrpSpPr>
        <p:grpSpPr>
          <a:xfrm>
            <a:off x="4633917" y="3023214"/>
            <a:ext cx="413433" cy="412976"/>
            <a:chOff x="3752358" y="3817349"/>
            <a:chExt cx="346056" cy="345674"/>
          </a:xfrm>
        </p:grpSpPr>
        <p:sp>
          <p:nvSpPr>
            <p:cNvPr id="574" name="Google Shape;574;p4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46"/>
          <p:cNvGrpSpPr/>
          <p:nvPr/>
        </p:nvGrpSpPr>
        <p:grpSpPr>
          <a:xfrm>
            <a:off x="5170444" y="3023214"/>
            <a:ext cx="413395" cy="412976"/>
            <a:chOff x="4201447" y="3817349"/>
            <a:chExt cx="346024" cy="345674"/>
          </a:xfrm>
        </p:grpSpPr>
        <p:sp>
          <p:nvSpPr>
            <p:cNvPr id="579" name="Google Shape;579;p4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46"/>
          <p:cNvGrpSpPr/>
          <p:nvPr/>
        </p:nvGrpSpPr>
        <p:grpSpPr>
          <a:xfrm>
            <a:off x="8008597" y="3351591"/>
            <a:ext cx="420300" cy="1256900"/>
            <a:chOff x="8596172" y="3524841"/>
            <a:chExt cx="420300" cy="1256900"/>
          </a:xfrm>
        </p:grpSpPr>
        <p:sp>
          <p:nvSpPr>
            <p:cNvPr id="582" name="Google Shape;582;p46"/>
            <p:cNvSpPr/>
            <p:nvPr/>
          </p:nvSpPr>
          <p:spPr>
            <a:xfrm rot="5400000">
              <a:off x="8596172" y="3524841"/>
              <a:ext cx="420300" cy="4203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3" name="Google Shape;583;p46"/>
            <p:cNvCxnSpPr/>
            <p:nvPr/>
          </p:nvCxnSpPr>
          <p:spPr>
            <a:xfrm>
              <a:off x="8774897" y="3619450"/>
              <a:ext cx="0" cy="847200"/>
            </a:xfrm>
            <a:prstGeom prst="straightConnector1">
              <a:avLst/>
            </a:prstGeom>
            <a:noFill/>
            <a:ln cap="flat" cmpd="sng" w="9525">
              <a:solidFill>
                <a:schemeClr val="dk1"/>
              </a:solidFill>
              <a:prstDash val="solid"/>
              <a:round/>
              <a:headEnd len="med" w="med" type="none"/>
              <a:tailEnd len="med" w="med" type="none"/>
            </a:ln>
          </p:spPr>
        </p:cxnSp>
        <p:sp>
          <p:nvSpPr>
            <p:cNvPr id="584" name="Google Shape;584;p46"/>
            <p:cNvSpPr/>
            <p:nvPr/>
          </p:nvSpPr>
          <p:spPr>
            <a:xfrm rot="5400000">
              <a:off x="8596172" y="4361441"/>
              <a:ext cx="420300" cy="4203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 name="Google Shape;585;p46"/>
          <p:cNvGrpSpPr/>
          <p:nvPr/>
        </p:nvGrpSpPr>
        <p:grpSpPr>
          <a:xfrm>
            <a:off x="715097" y="534991"/>
            <a:ext cx="420300" cy="1256900"/>
            <a:chOff x="8596172" y="3524841"/>
            <a:chExt cx="420300" cy="1256900"/>
          </a:xfrm>
        </p:grpSpPr>
        <p:sp>
          <p:nvSpPr>
            <p:cNvPr id="586" name="Google Shape;586;p46"/>
            <p:cNvSpPr/>
            <p:nvPr/>
          </p:nvSpPr>
          <p:spPr>
            <a:xfrm rot="5400000">
              <a:off x="8596172" y="3524841"/>
              <a:ext cx="420300" cy="4203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7" name="Google Shape;587;p46"/>
            <p:cNvCxnSpPr/>
            <p:nvPr/>
          </p:nvCxnSpPr>
          <p:spPr>
            <a:xfrm>
              <a:off x="8774897" y="3619450"/>
              <a:ext cx="0" cy="847200"/>
            </a:xfrm>
            <a:prstGeom prst="straightConnector1">
              <a:avLst/>
            </a:prstGeom>
            <a:noFill/>
            <a:ln cap="flat" cmpd="sng" w="9525">
              <a:solidFill>
                <a:schemeClr val="dk1"/>
              </a:solidFill>
              <a:prstDash val="solid"/>
              <a:round/>
              <a:headEnd len="med" w="med" type="none"/>
              <a:tailEnd len="med" w="med" type="none"/>
            </a:ln>
          </p:spPr>
        </p:cxnSp>
        <p:sp>
          <p:nvSpPr>
            <p:cNvPr id="588" name="Google Shape;588;p46"/>
            <p:cNvSpPr/>
            <p:nvPr/>
          </p:nvSpPr>
          <p:spPr>
            <a:xfrm rot="5400000">
              <a:off x="8596172" y="4361441"/>
              <a:ext cx="420300" cy="4203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94" name="Google Shape;594;p47"/>
          <p:cNvSpPr txBox="1"/>
          <p:nvPr>
            <p:ph idx="4294967295" type="body"/>
          </p:nvPr>
        </p:nvSpPr>
        <p:spPr>
          <a:xfrm>
            <a:off x="720000" y="1174500"/>
            <a:ext cx="7704000" cy="343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br>
              <a:rPr lang="en"/>
            </a:br>
            <a:endParaRPr b="1"/>
          </a:p>
          <a:p>
            <a:pPr indent="-304800" lvl="0" marL="457200" rtl="0" algn="l">
              <a:spcBef>
                <a:spcPts val="0"/>
              </a:spcBef>
              <a:spcAft>
                <a:spcPts val="0"/>
              </a:spcAft>
              <a:buClr>
                <a:schemeClr val="accent1"/>
              </a:buClr>
              <a:buSzPts val="1200"/>
              <a:buChar char="○"/>
            </a:pPr>
            <a:r>
              <a:rPr lang="en" u="sng">
                <a:hlinkClick r:id="rId3"/>
              </a:rPr>
              <a:t>Close up on food complements I</a:t>
            </a:r>
            <a:endParaRPr u="sng"/>
          </a:p>
          <a:p>
            <a:pPr indent="-304800" lvl="0" marL="457200" rtl="0" algn="l">
              <a:spcBef>
                <a:spcPts val="0"/>
              </a:spcBef>
              <a:spcAft>
                <a:spcPts val="0"/>
              </a:spcAft>
              <a:buClr>
                <a:schemeClr val="accent1"/>
              </a:buClr>
              <a:buSzPts val="1200"/>
              <a:buChar char="○"/>
            </a:pPr>
            <a:r>
              <a:rPr lang="en" u="sng">
                <a:hlinkClick r:id="rId4"/>
              </a:rPr>
              <a:t>Close up on food complements with orange</a:t>
            </a:r>
            <a:endParaRPr u="sng"/>
          </a:p>
          <a:p>
            <a:pPr indent="-304800" lvl="0" marL="457200" rtl="0" algn="l">
              <a:spcBef>
                <a:spcPts val="0"/>
              </a:spcBef>
              <a:spcAft>
                <a:spcPts val="0"/>
              </a:spcAft>
              <a:buClr>
                <a:schemeClr val="accent1"/>
              </a:buClr>
              <a:buSzPts val="1200"/>
              <a:buChar char="○"/>
            </a:pPr>
            <a:r>
              <a:rPr lang="en" u="sng">
                <a:hlinkClick r:id="rId5"/>
              </a:rPr>
              <a:t>Close up on food complements II</a:t>
            </a:r>
            <a:endParaRPr u="sng"/>
          </a:p>
          <a:p>
            <a:pPr indent="-304800" lvl="0" marL="457200" rtl="0" algn="l">
              <a:spcBef>
                <a:spcPts val="0"/>
              </a:spcBef>
              <a:spcAft>
                <a:spcPts val="0"/>
              </a:spcAft>
              <a:buClr>
                <a:schemeClr val="accent1"/>
              </a:buClr>
              <a:buSzPts val="1200"/>
              <a:buChar char="○"/>
            </a:pPr>
            <a:r>
              <a:rPr lang="en" u="sng">
                <a:hlinkClick r:id="rId6"/>
              </a:rPr>
              <a:t>Copy-space woman holding yellow bulbs</a:t>
            </a:r>
            <a:endParaRPr u="sng"/>
          </a:p>
          <a:p>
            <a:pPr indent="-304800" lvl="0" marL="457200" rtl="0" algn="l">
              <a:spcBef>
                <a:spcPts val="0"/>
              </a:spcBef>
              <a:spcAft>
                <a:spcPts val="0"/>
              </a:spcAft>
              <a:buClr>
                <a:schemeClr val="accent1"/>
              </a:buClr>
              <a:buSzPts val="1200"/>
              <a:buChar char="○"/>
            </a:pPr>
            <a:r>
              <a:rPr lang="en" u="sng">
                <a:hlinkClick r:id="rId7"/>
              </a:rPr>
              <a:t>Natural jojoba oil composition I</a:t>
            </a:r>
            <a:endParaRPr u="sng"/>
          </a:p>
          <a:p>
            <a:pPr indent="-304800" lvl="0" marL="457200" rtl="0" algn="l">
              <a:spcBef>
                <a:spcPts val="0"/>
              </a:spcBef>
              <a:spcAft>
                <a:spcPts val="0"/>
              </a:spcAft>
              <a:buClr>
                <a:schemeClr val="accent1"/>
              </a:buClr>
              <a:buSzPts val="1200"/>
              <a:buChar char="○"/>
            </a:pPr>
            <a:r>
              <a:rPr lang="en" u="sng">
                <a:hlinkClick r:id="rId8"/>
              </a:rPr>
              <a:t>Natural jojoba oil composition II</a:t>
            </a:r>
            <a:endParaRPr u="sng"/>
          </a:p>
          <a:p>
            <a:pPr indent="-304800" lvl="0" marL="457200" rtl="0" algn="l">
              <a:spcBef>
                <a:spcPts val="0"/>
              </a:spcBef>
              <a:spcAft>
                <a:spcPts val="0"/>
              </a:spcAft>
              <a:buClr>
                <a:schemeClr val="accent1"/>
              </a:buClr>
              <a:buSzPts val="1200"/>
              <a:buChar char="○"/>
            </a:pPr>
            <a:r>
              <a:rPr lang="en" u="sng">
                <a:hlinkClick r:id="rId9"/>
              </a:rPr>
              <a:t>Natural jojoba oil composition III</a:t>
            </a:r>
            <a:endParaRPr u="sng"/>
          </a:p>
          <a:p>
            <a:pPr indent="-304800" lvl="0" marL="457200" rtl="0" algn="l">
              <a:spcBef>
                <a:spcPts val="0"/>
              </a:spcBef>
              <a:spcAft>
                <a:spcPts val="0"/>
              </a:spcAft>
              <a:buClr>
                <a:schemeClr val="accent1"/>
              </a:buClr>
              <a:buSzPts val="1200"/>
              <a:buChar char="○"/>
            </a:pPr>
            <a:r>
              <a:rPr lang="en" u="sng">
                <a:hlinkClick r:id="rId10"/>
              </a:rPr>
              <a:t>Natural jojoba oil composition IV</a:t>
            </a:r>
            <a:endParaRPr u="sng"/>
          </a:p>
          <a:p>
            <a:pPr indent="-304800" lvl="0" marL="457200" rtl="0" algn="l">
              <a:spcBef>
                <a:spcPts val="0"/>
              </a:spcBef>
              <a:spcAft>
                <a:spcPts val="0"/>
              </a:spcAft>
              <a:buClr>
                <a:schemeClr val="accent1"/>
              </a:buClr>
              <a:buSzPts val="1200"/>
              <a:buChar char="○"/>
            </a:pPr>
            <a:r>
              <a:rPr lang="en" u="sng">
                <a:hlinkClick r:id="rId11"/>
              </a:rPr>
              <a:t>Natural jojoba oil composition V</a:t>
            </a:r>
            <a:endParaRPr u="sng"/>
          </a:p>
          <a:p>
            <a:pPr indent="-304800" lvl="0" marL="457200" rtl="0" algn="l">
              <a:spcBef>
                <a:spcPts val="0"/>
              </a:spcBef>
              <a:spcAft>
                <a:spcPts val="0"/>
              </a:spcAft>
              <a:buClr>
                <a:schemeClr val="accent1"/>
              </a:buClr>
              <a:buSzPts val="1200"/>
              <a:buChar char="○"/>
            </a:pPr>
            <a:r>
              <a:rPr lang="en" u="sng">
                <a:hlinkClick r:id="rId12"/>
              </a:rPr>
              <a:t>Natural jojoba oil composition VI</a:t>
            </a:r>
            <a:endParaRPr u="sng"/>
          </a:p>
          <a:p>
            <a:pPr indent="-304800" lvl="0" marL="457200" rtl="0" algn="l">
              <a:spcBef>
                <a:spcPts val="0"/>
              </a:spcBef>
              <a:spcAft>
                <a:spcPts val="0"/>
              </a:spcAft>
              <a:buClr>
                <a:schemeClr val="accent1"/>
              </a:buClr>
              <a:buSzPts val="1200"/>
              <a:buChar char="○"/>
            </a:pPr>
            <a:r>
              <a:rPr lang="en" u="sng"/>
              <a:t>Cl</a:t>
            </a:r>
            <a:r>
              <a:rPr lang="en" u="sng">
                <a:hlinkClick r:id="rId13"/>
              </a:rPr>
              <a:t>ose up on person drinking juice of food complements</a:t>
            </a:r>
            <a:endParaRPr u="sng"/>
          </a:p>
          <a:p>
            <a:pPr indent="-304800" lvl="0" marL="457200" rtl="0" algn="l">
              <a:spcBef>
                <a:spcPts val="0"/>
              </a:spcBef>
              <a:spcAft>
                <a:spcPts val="0"/>
              </a:spcAft>
              <a:buClr>
                <a:schemeClr val="accent1"/>
              </a:buClr>
              <a:buSzPts val="1200"/>
              <a:buChar char="○"/>
            </a:pPr>
            <a:r>
              <a:rPr lang="en" u="sng">
                <a:hlinkClick r:id="rId14"/>
              </a:rPr>
              <a:t>Natural jojoba oil composition VIII</a:t>
            </a:r>
            <a:endParaRPr u="sng"/>
          </a:p>
        </p:txBody>
      </p:sp>
      <p:grpSp>
        <p:nvGrpSpPr>
          <p:cNvPr id="595" name="Google Shape;595;p47"/>
          <p:cNvGrpSpPr/>
          <p:nvPr/>
        </p:nvGrpSpPr>
        <p:grpSpPr>
          <a:xfrm>
            <a:off x="7106650" y="4357100"/>
            <a:ext cx="1322241" cy="502800"/>
            <a:chOff x="6729925" y="4357100"/>
            <a:chExt cx="1322241" cy="502800"/>
          </a:xfrm>
        </p:grpSpPr>
        <p:sp>
          <p:nvSpPr>
            <p:cNvPr id="596" name="Google Shape;596;p47"/>
            <p:cNvSpPr/>
            <p:nvPr/>
          </p:nvSpPr>
          <p:spPr>
            <a:xfrm flipH="1">
              <a:off x="6729925" y="4357100"/>
              <a:ext cx="501900" cy="5028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 name="Google Shape;597;p47"/>
            <p:cNvCxnSpPr/>
            <p:nvPr/>
          </p:nvCxnSpPr>
          <p:spPr>
            <a:xfrm rot="10800000">
              <a:off x="6979966" y="4608500"/>
              <a:ext cx="1072200" cy="0"/>
            </a:xfrm>
            <a:prstGeom prst="straightConnector1">
              <a:avLst/>
            </a:prstGeom>
            <a:noFill/>
            <a:ln cap="flat" cmpd="sng" w="9525">
              <a:solidFill>
                <a:schemeClr val="dk1"/>
              </a:solidFill>
              <a:prstDash val="solid"/>
              <a:round/>
              <a:headEnd len="med" w="med" type="none"/>
              <a:tailEnd len="med" w="med" type="none"/>
            </a:ln>
          </p:spPr>
        </p:cxnSp>
      </p:grpSp>
      <p:grpSp>
        <p:nvGrpSpPr>
          <p:cNvPr id="598" name="Google Shape;598;p47"/>
          <p:cNvGrpSpPr/>
          <p:nvPr/>
        </p:nvGrpSpPr>
        <p:grpSpPr>
          <a:xfrm rot="-5400000">
            <a:off x="6696925" y="3547250"/>
            <a:ext cx="1322241" cy="502800"/>
            <a:chOff x="6729925" y="4357100"/>
            <a:chExt cx="1322241" cy="502800"/>
          </a:xfrm>
        </p:grpSpPr>
        <p:sp>
          <p:nvSpPr>
            <p:cNvPr id="599" name="Google Shape;599;p47"/>
            <p:cNvSpPr/>
            <p:nvPr/>
          </p:nvSpPr>
          <p:spPr>
            <a:xfrm flipH="1">
              <a:off x="6729925" y="4357100"/>
              <a:ext cx="501900" cy="502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 name="Google Shape;600;p47"/>
            <p:cNvCxnSpPr/>
            <p:nvPr/>
          </p:nvCxnSpPr>
          <p:spPr>
            <a:xfrm rot="10800000">
              <a:off x="6979966" y="4608500"/>
              <a:ext cx="10722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8"/>
          <p:cNvSpPr txBox="1"/>
          <p:nvPr>
            <p:ph type="title"/>
          </p:nvPr>
        </p:nvSpPr>
        <p:spPr>
          <a:xfrm>
            <a:off x="720000" y="540000"/>
            <a:ext cx="7704000" cy="63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
            </a:r>
            <a:r>
              <a:rPr lang="en"/>
              <a:t>esources</a:t>
            </a:r>
            <a:endParaRPr/>
          </a:p>
        </p:txBody>
      </p:sp>
      <p:sp>
        <p:nvSpPr>
          <p:cNvPr id="606" name="Google Shape;606;p48"/>
          <p:cNvSpPr txBox="1"/>
          <p:nvPr>
            <p:ph idx="1" type="body"/>
          </p:nvPr>
        </p:nvSpPr>
        <p:spPr>
          <a:xfrm>
            <a:off x="720000" y="1174500"/>
            <a:ext cx="7704000" cy="343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of this template? Get them for free at our other websites!</a:t>
            </a:r>
            <a:br>
              <a:rPr lang="en"/>
            </a:br>
            <a:endParaRPr b="1"/>
          </a:p>
          <a:p>
            <a:pPr indent="-304800" lvl="0" marL="457200" rtl="0" algn="l">
              <a:spcBef>
                <a:spcPts val="0"/>
              </a:spcBef>
              <a:spcAft>
                <a:spcPts val="0"/>
              </a:spcAft>
              <a:buSzPts val="1200"/>
              <a:buChar char="○"/>
            </a:pPr>
            <a:r>
              <a:rPr lang="en" u="sng">
                <a:hlinkClick r:id="rId3"/>
              </a:rPr>
              <a:t>Front view of beautiful girl with lemons</a:t>
            </a:r>
            <a:endParaRPr u="sng"/>
          </a:p>
          <a:p>
            <a:pPr indent="-304800" lvl="0" marL="457200" rtl="0" algn="l">
              <a:spcBef>
                <a:spcPts val="0"/>
              </a:spcBef>
              <a:spcAft>
                <a:spcPts val="0"/>
              </a:spcAft>
              <a:buSzPts val="1200"/>
              <a:buChar char="○"/>
            </a:pPr>
            <a:r>
              <a:rPr lang="en" u="sng">
                <a:hlinkClick r:id="rId4"/>
              </a:rPr>
              <a:t>Close up on food complements with orange I</a:t>
            </a:r>
            <a:endParaRPr u="sng"/>
          </a:p>
          <a:p>
            <a:pPr indent="-304800" lvl="0" marL="457200" rtl="0" algn="l">
              <a:spcBef>
                <a:spcPts val="0"/>
              </a:spcBef>
              <a:spcAft>
                <a:spcPts val="0"/>
              </a:spcAft>
              <a:buSzPts val="1200"/>
              <a:buChar char="○"/>
            </a:pPr>
            <a:r>
              <a:rPr lang="en" u="sng">
                <a:hlinkClick r:id="rId5"/>
              </a:rPr>
              <a:t>Close up on food complements II</a:t>
            </a:r>
            <a:endParaRPr u="sng"/>
          </a:p>
          <a:p>
            <a:pPr indent="-304800" lvl="0" marL="457200" rtl="0" algn="l">
              <a:spcBef>
                <a:spcPts val="0"/>
              </a:spcBef>
              <a:spcAft>
                <a:spcPts val="0"/>
              </a:spcAft>
              <a:buSzPts val="1200"/>
              <a:buChar char="○"/>
            </a:pPr>
            <a:r>
              <a:rPr lang="en" u="sng">
                <a:hlinkClick r:id="rId6"/>
              </a:rPr>
              <a:t>Close up on food complements with orange II</a:t>
            </a:r>
            <a:endParaRPr u="sng"/>
          </a:p>
          <a:p>
            <a:pPr indent="-304800" lvl="0" marL="457200" rtl="0" algn="l">
              <a:spcBef>
                <a:spcPts val="0"/>
              </a:spcBef>
              <a:spcAft>
                <a:spcPts val="0"/>
              </a:spcAft>
              <a:buSzPts val="1200"/>
              <a:buChar char="○"/>
            </a:pPr>
            <a:r>
              <a:rPr lang="en" u="sng">
                <a:hlinkClick r:id="rId7"/>
              </a:rPr>
              <a:t>Close up on food complements III</a:t>
            </a:r>
            <a:endParaRPr u="sng"/>
          </a:p>
          <a:p>
            <a:pPr indent="-304800" lvl="0" marL="457200" rtl="0" algn="l">
              <a:spcBef>
                <a:spcPts val="0"/>
              </a:spcBef>
              <a:spcAft>
                <a:spcPts val="0"/>
              </a:spcAft>
              <a:buSzPts val="1200"/>
              <a:buChar char="○"/>
            </a:pPr>
            <a:r>
              <a:rPr lang="en" u="sng">
                <a:hlinkClick r:id="rId8"/>
              </a:rPr>
              <a:t>Healthy jojoba oil arrangement</a:t>
            </a:r>
            <a:endParaRPr u="sng"/>
          </a:p>
          <a:p>
            <a:pPr indent="-304800" lvl="0" marL="457200" rtl="0" algn="l">
              <a:spcBef>
                <a:spcPts val="0"/>
              </a:spcBef>
              <a:spcAft>
                <a:spcPts val="0"/>
              </a:spcAft>
              <a:buSzPts val="1200"/>
              <a:buChar char="○"/>
            </a:pPr>
            <a:r>
              <a:rPr lang="en" u="sng">
                <a:hlinkClick r:id="rId9"/>
              </a:rPr>
              <a:t>Healthy jojoba oil assortment I</a:t>
            </a:r>
            <a:endParaRPr u="sng"/>
          </a:p>
          <a:p>
            <a:pPr indent="-304800" lvl="0" marL="457200" rtl="0" algn="l">
              <a:spcBef>
                <a:spcPts val="0"/>
              </a:spcBef>
              <a:spcAft>
                <a:spcPts val="0"/>
              </a:spcAft>
              <a:buSzPts val="1200"/>
              <a:buChar char="○"/>
            </a:pPr>
            <a:r>
              <a:rPr lang="en" u="sng">
                <a:hlinkClick r:id="rId10"/>
              </a:rPr>
              <a:t>Healthy jojoba oil assortment II</a:t>
            </a:r>
            <a:endParaRPr u="sng"/>
          </a:p>
          <a:p>
            <a:pPr indent="-304800" lvl="0" marL="457200" rtl="0" algn="l">
              <a:spcBef>
                <a:spcPts val="0"/>
              </a:spcBef>
              <a:spcAft>
                <a:spcPts val="0"/>
              </a:spcAft>
              <a:buSzPts val="1200"/>
              <a:buChar char="○"/>
            </a:pPr>
            <a:r>
              <a:rPr lang="en" u="sng">
                <a:hlinkClick r:id="rId11"/>
              </a:rPr>
              <a:t>Close up on food complements IV</a:t>
            </a:r>
            <a:endParaRPr u="sng"/>
          </a:p>
          <a:p>
            <a:pPr indent="-304800" lvl="0" marL="457200" rtl="0" algn="l">
              <a:spcBef>
                <a:spcPts val="0"/>
              </a:spcBef>
              <a:spcAft>
                <a:spcPts val="0"/>
              </a:spcAft>
              <a:buSzPts val="1200"/>
              <a:buChar char="○"/>
            </a:pPr>
            <a:r>
              <a:rPr lang="en" u="sng">
                <a:hlinkClick r:id="rId12"/>
              </a:rPr>
              <a:t>Healthy jojoba oil assortment III</a:t>
            </a:r>
            <a:endParaRPr u="sng"/>
          </a:p>
          <a:p>
            <a:pPr indent="-304800" lvl="0" marL="457200" rtl="0" algn="l">
              <a:spcBef>
                <a:spcPts val="0"/>
              </a:spcBef>
              <a:spcAft>
                <a:spcPts val="0"/>
              </a:spcAft>
              <a:buSzPts val="1200"/>
              <a:buChar char="○"/>
            </a:pPr>
            <a:r>
              <a:rPr lang="en" u="sng">
                <a:hlinkClick r:id="rId13"/>
              </a:rPr>
              <a:t>Healthy jojoba oil assortment IV</a:t>
            </a:r>
            <a:endParaRPr u="sng"/>
          </a:p>
          <a:p>
            <a:pPr indent="0" lvl="0" marL="0" rtl="0" algn="l">
              <a:spcBef>
                <a:spcPts val="0"/>
              </a:spcBef>
              <a:spcAft>
                <a:spcPts val="0"/>
              </a:spcAft>
              <a:buNone/>
            </a:pPr>
            <a:r>
              <a:t/>
            </a:r>
            <a:endParaRPr/>
          </a:p>
        </p:txBody>
      </p:sp>
      <p:grpSp>
        <p:nvGrpSpPr>
          <p:cNvPr id="607" name="Google Shape;607;p48"/>
          <p:cNvGrpSpPr/>
          <p:nvPr/>
        </p:nvGrpSpPr>
        <p:grpSpPr>
          <a:xfrm>
            <a:off x="5813475" y="1739300"/>
            <a:ext cx="1189800" cy="2869200"/>
            <a:chOff x="5636525" y="1739300"/>
            <a:chExt cx="1189800" cy="2869200"/>
          </a:xfrm>
        </p:grpSpPr>
        <p:sp>
          <p:nvSpPr>
            <p:cNvPr id="608" name="Google Shape;608;p48"/>
            <p:cNvSpPr/>
            <p:nvPr/>
          </p:nvSpPr>
          <p:spPr>
            <a:xfrm rot="5400000">
              <a:off x="5636525" y="173930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8"/>
            <p:cNvSpPr/>
            <p:nvPr/>
          </p:nvSpPr>
          <p:spPr>
            <a:xfrm rot="5400000">
              <a:off x="5636525" y="257900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8"/>
            <p:cNvSpPr/>
            <p:nvPr/>
          </p:nvSpPr>
          <p:spPr>
            <a:xfrm rot="5400000">
              <a:off x="5636525" y="341870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 name="Google Shape;611;p48"/>
            <p:cNvCxnSpPr/>
            <p:nvPr/>
          </p:nvCxnSpPr>
          <p:spPr>
            <a:xfrm rot="5400000">
              <a:off x="5065625" y="3173850"/>
              <a:ext cx="23316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5" name="Shape 615"/>
        <p:cNvGrpSpPr/>
        <p:nvPr/>
      </p:nvGrpSpPr>
      <p:grpSpPr>
        <a:xfrm>
          <a:off x="0" y="0"/>
          <a:ext cx="0" cy="0"/>
          <a:chOff x="0" y="0"/>
          <a:chExt cx="0" cy="0"/>
        </a:xfrm>
      </p:grpSpPr>
      <p:sp>
        <p:nvSpPr>
          <p:cNvPr id="616" name="Google Shape;616;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7" name="Google Shape;617;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1" name="Shape 621"/>
        <p:cNvGrpSpPr/>
        <p:nvPr/>
      </p:nvGrpSpPr>
      <p:grpSpPr>
        <a:xfrm>
          <a:off x="0" y="0"/>
          <a:ext cx="0" cy="0"/>
          <a:chOff x="0" y="0"/>
          <a:chExt cx="0" cy="0"/>
        </a:xfrm>
      </p:grpSpPr>
      <p:sp>
        <p:nvSpPr>
          <p:cNvPr id="622" name="Google Shape;622;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623" name="Google Shape;623;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7" name="Shape 627"/>
        <p:cNvGrpSpPr/>
        <p:nvPr/>
      </p:nvGrpSpPr>
      <p:grpSpPr>
        <a:xfrm>
          <a:off x="0" y="0"/>
          <a:ext cx="0" cy="0"/>
          <a:chOff x="0" y="0"/>
          <a:chExt cx="0" cy="0"/>
        </a:xfrm>
      </p:grpSpPr>
      <p:sp>
        <p:nvSpPr>
          <p:cNvPr id="628" name="Google Shape;628;p51"/>
          <p:cNvSpPr txBox="1"/>
          <p:nvPr/>
        </p:nvSpPr>
        <p:spPr>
          <a:xfrm>
            <a:off x="716700" y="13404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Yeseva One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https://fonts.google.com/specimen/Yeseva+One</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Barlow</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https://fonts.google.com/specimen/Barlow</a:t>
            </a:r>
            <a:r>
              <a:rPr lang="en" sz="1100">
                <a:solidFill>
                  <a:schemeClr val="lt1"/>
                </a:solidFill>
              </a:rPr>
              <a:t>)</a:t>
            </a:r>
            <a:endParaRPr sz="1100">
              <a:solidFill>
                <a:schemeClr val="lt1"/>
              </a:solidFill>
            </a:endParaRPr>
          </a:p>
        </p:txBody>
      </p:sp>
      <p:sp>
        <p:nvSpPr>
          <p:cNvPr id="629" name="Google Shape;629;p51"/>
          <p:cNvSpPr/>
          <p:nvPr/>
        </p:nvSpPr>
        <p:spPr>
          <a:xfrm>
            <a:off x="2052650" y="3252600"/>
            <a:ext cx="791400" cy="754200"/>
          </a:xfrm>
          <a:prstGeom prst="roundRect">
            <a:avLst>
              <a:gd fmla="val 16667" name="adj"/>
            </a:avLst>
          </a:prstGeom>
          <a:solidFill>
            <a:srgbClr val="33200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1"/>
          <p:cNvSpPr/>
          <p:nvPr/>
        </p:nvSpPr>
        <p:spPr>
          <a:xfrm>
            <a:off x="3114470" y="3252600"/>
            <a:ext cx="791400" cy="754200"/>
          </a:xfrm>
          <a:prstGeom prst="roundRect">
            <a:avLst>
              <a:gd fmla="val 16667" name="adj"/>
            </a:avLst>
          </a:prstGeom>
          <a:solidFill>
            <a:srgbClr val="FFF09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p:nvPr/>
        </p:nvSpPr>
        <p:spPr>
          <a:xfrm>
            <a:off x="4176289" y="3252600"/>
            <a:ext cx="791400" cy="754200"/>
          </a:xfrm>
          <a:prstGeom prst="roundRect">
            <a:avLst>
              <a:gd fmla="val 16667" name="adj"/>
            </a:avLst>
          </a:prstGeom>
          <a:solidFill>
            <a:srgbClr val="FFB8D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1"/>
          <p:cNvSpPr txBox="1"/>
          <p:nvPr/>
        </p:nvSpPr>
        <p:spPr>
          <a:xfrm>
            <a:off x="2052650" y="34096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#332002</a:t>
            </a:r>
            <a:endParaRPr sz="1000">
              <a:solidFill>
                <a:srgbClr val="FFFFFF"/>
              </a:solidFill>
            </a:endParaRPr>
          </a:p>
        </p:txBody>
      </p:sp>
      <p:sp>
        <p:nvSpPr>
          <p:cNvPr id="633" name="Google Shape;633;p51"/>
          <p:cNvSpPr txBox="1"/>
          <p:nvPr/>
        </p:nvSpPr>
        <p:spPr>
          <a:xfrm>
            <a:off x="3114475" y="34096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#fff099</a:t>
            </a:r>
            <a:endParaRPr sz="1000">
              <a:solidFill>
                <a:srgbClr val="191919"/>
              </a:solidFill>
            </a:endParaRPr>
          </a:p>
        </p:txBody>
      </p:sp>
      <p:sp>
        <p:nvSpPr>
          <p:cNvPr id="634" name="Google Shape;634;p51"/>
          <p:cNvSpPr txBox="1"/>
          <p:nvPr/>
        </p:nvSpPr>
        <p:spPr>
          <a:xfrm>
            <a:off x="4176300" y="34096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#ffb8d4</a:t>
            </a:r>
            <a:endParaRPr sz="1000">
              <a:solidFill>
                <a:schemeClr val="dk1"/>
              </a:solidFill>
            </a:endParaRPr>
          </a:p>
        </p:txBody>
      </p:sp>
      <p:sp>
        <p:nvSpPr>
          <p:cNvPr id="635" name="Google Shape;635;p51"/>
          <p:cNvSpPr/>
          <p:nvPr/>
        </p:nvSpPr>
        <p:spPr>
          <a:xfrm>
            <a:off x="5238125" y="3252600"/>
            <a:ext cx="791400" cy="754200"/>
          </a:xfrm>
          <a:prstGeom prst="roundRect">
            <a:avLst>
              <a:gd fmla="val 16667" name="adj"/>
            </a:avLst>
          </a:prstGeom>
          <a:solidFill>
            <a:srgbClr val="FF855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txBox="1"/>
          <p:nvPr/>
        </p:nvSpPr>
        <p:spPr>
          <a:xfrm>
            <a:off x="5238125" y="34096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#ff855d</a:t>
            </a:r>
            <a:endParaRPr sz="1000">
              <a:solidFill>
                <a:srgbClr val="FFFFFF"/>
              </a:solidFill>
            </a:endParaRPr>
          </a:p>
        </p:txBody>
      </p:sp>
      <p:sp>
        <p:nvSpPr>
          <p:cNvPr id="637" name="Google Shape;637;p51"/>
          <p:cNvSpPr/>
          <p:nvPr/>
        </p:nvSpPr>
        <p:spPr>
          <a:xfrm>
            <a:off x="6299950" y="3252600"/>
            <a:ext cx="791400" cy="754200"/>
          </a:xfrm>
          <a:prstGeom prst="roundRect">
            <a:avLst>
              <a:gd fmla="val 16667" name="adj"/>
            </a:avLst>
          </a:prstGeom>
          <a:solidFill>
            <a:schemeClr val="accent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txBox="1"/>
          <p:nvPr/>
        </p:nvSpPr>
        <p:spPr>
          <a:xfrm>
            <a:off x="6299950" y="34096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#ffffff</a:t>
            </a:r>
            <a:endParaRPr sz="1000">
              <a:solidFill>
                <a:srgbClr val="191919"/>
              </a:solidFill>
            </a:endParaRPr>
          </a:p>
        </p:txBody>
      </p:sp>
      <p:sp>
        <p:nvSpPr>
          <p:cNvPr id="639" name="Google Shape;639;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3" name="Shape 643"/>
        <p:cNvGrpSpPr/>
        <p:nvPr/>
      </p:nvGrpSpPr>
      <p:grpSpPr>
        <a:xfrm>
          <a:off x="0" y="0"/>
          <a:ext cx="0" cy="0"/>
          <a:chOff x="0" y="0"/>
          <a:chExt cx="0" cy="0"/>
        </a:xfrm>
      </p:grpSpPr>
      <p:sp>
        <p:nvSpPr>
          <p:cNvPr id="644" name="Google Shape;644;p5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645" name="Google Shape;645;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646" name="Google Shape;646;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47" name="Google Shape;647;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648" name="Google Shape;648;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649" name="Google Shape;649;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650" name="Google Shape;650;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651" name="Google Shape;651;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52" name="Google Shape;652;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53" name="Google Shape;653;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54" name="Google Shape;654;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55" name="Google Shape;655;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9" name="Shape 659"/>
        <p:cNvGrpSpPr/>
        <p:nvPr/>
      </p:nvGrpSpPr>
      <p:grpSpPr>
        <a:xfrm>
          <a:off x="0" y="0"/>
          <a:ext cx="0" cy="0"/>
          <a:chOff x="0" y="0"/>
          <a:chExt cx="0" cy="0"/>
        </a:xfrm>
      </p:grpSpPr>
      <p:sp>
        <p:nvSpPr>
          <p:cNvPr id="660" name="Google Shape;660;p5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661" name="Google Shape;661;p53"/>
          <p:cNvGrpSpPr/>
          <p:nvPr/>
        </p:nvGrpSpPr>
        <p:grpSpPr>
          <a:xfrm>
            <a:off x="5117640" y="3085736"/>
            <a:ext cx="474294" cy="551291"/>
            <a:chOff x="4727025" y="1332775"/>
            <a:chExt cx="59900" cy="69625"/>
          </a:xfrm>
        </p:grpSpPr>
        <p:sp>
          <p:nvSpPr>
            <p:cNvPr id="662" name="Google Shape;662;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53"/>
          <p:cNvGrpSpPr/>
          <p:nvPr/>
        </p:nvGrpSpPr>
        <p:grpSpPr>
          <a:xfrm>
            <a:off x="5731296" y="2314340"/>
            <a:ext cx="555653" cy="557031"/>
            <a:chOff x="4820425" y="1329900"/>
            <a:chExt cx="70175" cy="70350"/>
          </a:xfrm>
        </p:grpSpPr>
        <p:sp>
          <p:nvSpPr>
            <p:cNvPr id="665" name="Google Shape;665;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53"/>
          <p:cNvGrpSpPr/>
          <p:nvPr/>
        </p:nvGrpSpPr>
        <p:grpSpPr>
          <a:xfrm>
            <a:off x="6357664" y="2318845"/>
            <a:ext cx="582574" cy="533871"/>
            <a:chOff x="4903200" y="1331525"/>
            <a:chExt cx="73575" cy="67425"/>
          </a:xfrm>
        </p:grpSpPr>
        <p:sp>
          <p:nvSpPr>
            <p:cNvPr id="670" name="Google Shape;670;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53"/>
          <p:cNvGrpSpPr/>
          <p:nvPr/>
        </p:nvGrpSpPr>
        <p:grpSpPr>
          <a:xfrm>
            <a:off x="5717142" y="3078709"/>
            <a:ext cx="583960" cy="565345"/>
            <a:chOff x="4815575" y="1416800"/>
            <a:chExt cx="73750" cy="71400"/>
          </a:xfrm>
        </p:grpSpPr>
        <p:sp>
          <p:nvSpPr>
            <p:cNvPr id="673" name="Google Shape;673;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53"/>
          <p:cNvGrpSpPr/>
          <p:nvPr/>
        </p:nvGrpSpPr>
        <p:grpSpPr>
          <a:xfrm>
            <a:off x="6351924" y="3108896"/>
            <a:ext cx="589898" cy="504970"/>
            <a:chOff x="4902475" y="1418875"/>
            <a:chExt cx="74500" cy="63775"/>
          </a:xfrm>
        </p:grpSpPr>
        <p:sp>
          <p:nvSpPr>
            <p:cNvPr id="677" name="Google Shape;677;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53"/>
          <p:cNvGrpSpPr/>
          <p:nvPr/>
        </p:nvGrpSpPr>
        <p:grpSpPr>
          <a:xfrm>
            <a:off x="5727139" y="3826000"/>
            <a:ext cx="563967" cy="567127"/>
            <a:chOff x="4818100" y="1507675"/>
            <a:chExt cx="71225" cy="71625"/>
          </a:xfrm>
        </p:grpSpPr>
        <p:sp>
          <p:nvSpPr>
            <p:cNvPr id="680" name="Google Shape;680;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3"/>
          <p:cNvGrpSpPr/>
          <p:nvPr/>
        </p:nvGrpSpPr>
        <p:grpSpPr>
          <a:xfrm>
            <a:off x="5040636" y="3829461"/>
            <a:ext cx="628301" cy="588505"/>
            <a:chOff x="4721450" y="1509475"/>
            <a:chExt cx="79350" cy="74325"/>
          </a:xfrm>
        </p:grpSpPr>
        <p:sp>
          <p:nvSpPr>
            <p:cNvPr id="685" name="Google Shape;685;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3"/>
          <p:cNvGrpSpPr/>
          <p:nvPr/>
        </p:nvGrpSpPr>
        <p:grpSpPr>
          <a:xfrm>
            <a:off x="6386170" y="3814027"/>
            <a:ext cx="557038" cy="562772"/>
            <a:chOff x="4906800" y="1507500"/>
            <a:chExt cx="70350" cy="71075"/>
          </a:xfrm>
        </p:grpSpPr>
        <p:sp>
          <p:nvSpPr>
            <p:cNvPr id="690" name="Google Shape;690;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3"/>
          <p:cNvGrpSpPr/>
          <p:nvPr/>
        </p:nvGrpSpPr>
        <p:grpSpPr>
          <a:xfrm>
            <a:off x="4423778" y="2340963"/>
            <a:ext cx="517934" cy="517934"/>
            <a:chOff x="3736598" y="2170606"/>
            <a:chExt cx="404889" cy="404889"/>
          </a:xfrm>
        </p:grpSpPr>
        <p:sp>
          <p:nvSpPr>
            <p:cNvPr id="696" name="Google Shape;696;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53"/>
          <p:cNvGrpSpPr/>
          <p:nvPr/>
        </p:nvGrpSpPr>
        <p:grpSpPr>
          <a:xfrm>
            <a:off x="3690839" y="2341061"/>
            <a:ext cx="586986" cy="517740"/>
            <a:chOff x="3161917" y="2170682"/>
            <a:chExt cx="458870" cy="404737"/>
          </a:xfrm>
        </p:grpSpPr>
        <p:sp>
          <p:nvSpPr>
            <p:cNvPr id="701" name="Google Shape;701;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53"/>
          <p:cNvGrpSpPr/>
          <p:nvPr/>
        </p:nvGrpSpPr>
        <p:grpSpPr>
          <a:xfrm>
            <a:off x="3713860" y="3102400"/>
            <a:ext cx="540943" cy="517963"/>
            <a:chOff x="3179914" y="2889488"/>
            <a:chExt cx="422876" cy="404911"/>
          </a:xfrm>
        </p:grpSpPr>
        <p:sp>
          <p:nvSpPr>
            <p:cNvPr id="705" name="Google Shape;705;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53"/>
          <p:cNvGrpSpPr/>
          <p:nvPr/>
        </p:nvGrpSpPr>
        <p:grpSpPr>
          <a:xfrm>
            <a:off x="4414654" y="3102358"/>
            <a:ext cx="536180" cy="518047"/>
            <a:chOff x="3729467" y="2889422"/>
            <a:chExt cx="419153" cy="404977"/>
          </a:xfrm>
        </p:grpSpPr>
        <p:sp>
          <p:nvSpPr>
            <p:cNvPr id="712" name="Google Shape;712;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3"/>
          <p:cNvGrpSpPr/>
          <p:nvPr/>
        </p:nvGrpSpPr>
        <p:grpSpPr>
          <a:xfrm>
            <a:off x="1951688" y="3445787"/>
            <a:ext cx="965351" cy="134611"/>
            <a:chOff x="4411970" y="2962952"/>
            <a:chExt cx="706544" cy="104212"/>
          </a:xfrm>
        </p:grpSpPr>
        <p:sp>
          <p:nvSpPr>
            <p:cNvPr id="720" name="Google Shape;720;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 name="Google Shape;724;p53"/>
          <p:cNvGrpSpPr/>
          <p:nvPr/>
        </p:nvGrpSpPr>
        <p:grpSpPr>
          <a:xfrm>
            <a:off x="1951688" y="3041077"/>
            <a:ext cx="960158" cy="289172"/>
            <a:chOff x="4411970" y="2726085"/>
            <a:chExt cx="643107" cy="193659"/>
          </a:xfrm>
        </p:grpSpPr>
        <p:sp>
          <p:nvSpPr>
            <p:cNvPr id="725" name="Google Shape;725;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53"/>
          <p:cNvGrpSpPr/>
          <p:nvPr/>
        </p:nvGrpSpPr>
        <p:grpSpPr>
          <a:xfrm>
            <a:off x="960185" y="3295400"/>
            <a:ext cx="811503" cy="252584"/>
            <a:chOff x="4411970" y="4340222"/>
            <a:chExt cx="779467" cy="242683"/>
          </a:xfrm>
        </p:grpSpPr>
        <p:sp>
          <p:nvSpPr>
            <p:cNvPr id="729" name="Google Shape;729;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53"/>
          <p:cNvGrpSpPr/>
          <p:nvPr/>
        </p:nvGrpSpPr>
        <p:grpSpPr>
          <a:xfrm>
            <a:off x="1951688" y="2709308"/>
            <a:ext cx="965160" cy="216230"/>
            <a:chOff x="4411970" y="2468674"/>
            <a:chExt cx="747317" cy="167425"/>
          </a:xfrm>
        </p:grpSpPr>
        <p:sp>
          <p:nvSpPr>
            <p:cNvPr id="733" name="Google Shape;733;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 name="Google Shape;735;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 name="Google Shape;736;p53"/>
          <p:cNvGrpSpPr/>
          <p:nvPr/>
        </p:nvGrpSpPr>
        <p:grpSpPr>
          <a:xfrm>
            <a:off x="959254" y="2334687"/>
            <a:ext cx="1959041" cy="208784"/>
            <a:chOff x="6336019" y="3733725"/>
            <a:chExt cx="2566206" cy="351310"/>
          </a:xfrm>
        </p:grpSpPr>
        <p:sp>
          <p:nvSpPr>
            <p:cNvPr id="737" name="Google Shape;737;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53"/>
          <p:cNvGrpSpPr/>
          <p:nvPr/>
        </p:nvGrpSpPr>
        <p:grpSpPr>
          <a:xfrm>
            <a:off x="1951688" y="3950602"/>
            <a:ext cx="946551" cy="153200"/>
            <a:chOff x="4404545" y="3301592"/>
            <a:chExt cx="782403" cy="129272"/>
          </a:xfrm>
        </p:grpSpPr>
        <p:sp>
          <p:nvSpPr>
            <p:cNvPr id="742" name="Google Shape;742;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 name="Google Shape;744;p53"/>
          <p:cNvGrpSpPr/>
          <p:nvPr/>
        </p:nvGrpSpPr>
        <p:grpSpPr>
          <a:xfrm>
            <a:off x="1951688" y="3695937"/>
            <a:ext cx="962257" cy="139127"/>
            <a:chOff x="4411970" y="3131459"/>
            <a:chExt cx="710520" cy="117397"/>
          </a:xfrm>
        </p:grpSpPr>
        <p:sp>
          <p:nvSpPr>
            <p:cNvPr id="745" name="Google Shape;745;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47" name="Google Shape;747;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 name="Google Shape;748;p53"/>
          <p:cNvGrpSpPr/>
          <p:nvPr/>
        </p:nvGrpSpPr>
        <p:grpSpPr>
          <a:xfrm>
            <a:off x="951833" y="3621603"/>
            <a:ext cx="823838" cy="458988"/>
            <a:chOff x="4411970" y="1801825"/>
            <a:chExt cx="734586" cy="409262"/>
          </a:xfrm>
        </p:grpSpPr>
        <p:sp>
          <p:nvSpPr>
            <p:cNvPr id="749" name="Google Shape;749;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53"/>
          <p:cNvGrpSpPr/>
          <p:nvPr/>
        </p:nvGrpSpPr>
        <p:grpSpPr>
          <a:xfrm>
            <a:off x="3056804" y="2339173"/>
            <a:ext cx="521514" cy="521514"/>
            <a:chOff x="5681300" y="2527788"/>
            <a:chExt cx="805800" cy="805800"/>
          </a:xfrm>
        </p:grpSpPr>
        <p:sp>
          <p:nvSpPr>
            <p:cNvPr id="752" name="Google Shape;752;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3"/>
          <p:cNvGrpSpPr/>
          <p:nvPr/>
        </p:nvGrpSpPr>
        <p:grpSpPr>
          <a:xfrm>
            <a:off x="3051044" y="3094865"/>
            <a:ext cx="533033" cy="533033"/>
            <a:chOff x="4049800" y="640400"/>
            <a:chExt cx="858900" cy="858900"/>
          </a:xfrm>
        </p:grpSpPr>
        <p:sp>
          <p:nvSpPr>
            <p:cNvPr id="755" name="Google Shape;755;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53"/>
          <p:cNvGrpSpPr/>
          <p:nvPr/>
        </p:nvGrpSpPr>
        <p:grpSpPr>
          <a:xfrm>
            <a:off x="2976527" y="3772543"/>
            <a:ext cx="682068" cy="682068"/>
            <a:chOff x="5080188" y="927900"/>
            <a:chExt cx="961200" cy="961200"/>
          </a:xfrm>
        </p:grpSpPr>
        <p:sp>
          <p:nvSpPr>
            <p:cNvPr id="758" name="Google Shape;758;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53"/>
          <p:cNvGrpSpPr/>
          <p:nvPr/>
        </p:nvGrpSpPr>
        <p:grpSpPr>
          <a:xfrm>
            <a:off x="4440026" y="3869234"/>
            <a:ext cx="505650" cy="504006"/>
            <a:chOff x="6039282" y="1042577"/>
            <a:chExt cx="734315" cy="731929"/>
          </a:xfrm>
        </p:grpSpPr>
        <p:sp>
          <p:nvSpPr>
            <p:cNvPr id="767" name="Google Shape;767;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53"/>
          <p:cNvGrpSpPr/>
          <p:nvPr/>
        </p:nvGrpSpPr>
        <p:grpSpPr>
          <a:xfrm>
            <a:off x="5052628" y="2298862"/>
            <a:ext cx="567744" cy="602136"/>
            <a:chOff x="1825800" y="1651625"/>
            <a:chExt cx="539989" cy="571775"/>
          </a:xfrm>
        </p:grpSpPr>
        <p:sp>
          <p:nvSpPr>
            <p:cNvPr id="789" name="Google Shape;789;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3"/>
          <p:cNvGrpSpPr/>
          <p:nvPr/>
        </p:nvGrpSpPr>
        <p:grpSpPr>
          <a:xfrm>
            <a:off x="3727557" y="3855579"/>
            <a:ext cx="508123" cy="507955"/>
            <a:chOff x="1897577" y="2802432"/>
            <a:chExt cx="492176" cy="492014"/>
          </a:xfrm>
        </p:grpSpPr>
        <p:sp>
          <p:nvSpPr>
            <p:cNvPr id="794" name="Google Shape;794;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53"/>
          <p:cNvGrpSpPr/>
          <p:nvPr/>
        </p:nvGrpSpPr>
        <p:grpSpPr>
          <a:xfrm>
            <a:off x="959087" y="4169123"/>
            <a:ext cx="809227" cy="200842"/>
            <a:chOff x="2013045" y="4813233"/>
            <a:chExt cx="921986" cy="228854"/>
          </a:xfrm>
        </p:grpSpPr>
        <p:sp>
          <p:nvSpPr>
            <p:cNvPr id="807" name="Google Shape;807;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3"/>
          <p:cNvGrpSpPr/>
          <p:nvPr/>
        </p:nvGrpSpPr>
        <p:grpSpPr>
          <a:xfrm>
            <a:off x="967547" y="2656004"/>
            <a:ext cx="792421" cy="269941"/>
            <a:chOff x="1046767" y="4756633"/>
            <a:chExt cx="859646" cy="292841"/>
          </a:xfrm>
        </p:grpSpPr>
        <p:sp>
          <p:nvSpPr>
            <p:cNvPr id="810" name="Google Shape;810;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 name="Google Shape;813;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 name="Google Shape;817;p53"/>
          <p:cNvGrpSpPr/>
          <p:nvPr/>
        </p:nvGrpSpPr>
        <p:grpSpPr>
          <a:xfrm>
            <a:off x="7103403" y="2550562"/>
            <a:ext cx="166473" cy="141497"/>
            <a:chOff x="4660325" y="1866850"/>
            <a:chExt cx="68350" cy="58100"/>
          </a:xfrm>
        </p:grpSpPr>
        <p:sp>
          <p:nvSpPr>
            <p:cNvPr id="818" name="Google Shape;818;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53"/>
          <p:cNvGrpSpPr/>
          <p:nvPr/>
        </p:nvGrpSpPr>
        <p:grpSpPr>
          <a:xfrm>
            <a:off x="7412747" y="2576286"/>
            <a:ext cx="162515" cy="90049"/>
            <a:chOff x="4791775" y="1877500"/>
            <a:chExt cx="66725" cy="36975"/>
          </a:xfrm>
        </p:grpSpPr>
        <p:sp>
          <p:nvSpPr>
            <p:cNvPr id="821" name="Google Shape;821;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3"/>
          <p:cNvGrpSpPr/>
          <p:nvPr/>
        </p:nvGrpSpPr>
        <p:grpSpPr>
          <a:xfrm>
            <a:off x="7734460" y="2576286"/>
            <a:ext cx="144979" cy="90049"/>
            <a:chOff x="4923925" y="1877500"/>
            <a:chExt cx="59525" cy="36975"/>
          </a:xfrm>
        </p:grpSpPr>
        <p:sp>
          <p:nvSpPr>
            <p:cNvPr id="824" name="Google Shape;824;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53"/>
          <p:cNvGrpSpPr/>
          <p:nvPr/>
        </p:nvGrpSpPr>
        <p:grpSpPr>
          <a:xfrm>
            <a:off x="8028952" y="2558477"/>
            <a:ext cx="141447" cy="125667"/>
            <a:chOff x="5058450" y="1870100"/>
            <a:chExt cx="58075" cy="51600"/>
          </a:xfrm>
        </p:grpSpPr>
        <p:sp>
          <p:nvSpPr>
            <p:cNvPr id="827" name="Google Shape;827;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53"/>
          <p:cNvGrpSpPr/>
          <p:nvPr/>
        </p:nvGrpSpPr>
        <p:grpSpPr>
          <a:xfrm>
            <a:off x="7443466" y="2980885"/>
            <a:ext cx="101077" cy="107645"/>
            <a:chOff x="4811425" y="2065025"/>
            <a:chExt cx="41500" cy="44200"/>
          </a:xfrm>
        </p:grpSpPr>
        <p:sp>
          <p:nvSpPr>
            <p:cNvPr id="830" name="Google Shape;830;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53"/>
          <p:cNvGrpSpPr/>
          <p:nvPr/>
        </p:nvGrpSpPr>
        <p:grpSpPr>
          <a:xfrm>
            <a:off x="7735904" y="2981098"/>
            <a:ext cx="120867" cy="107218"/>
            <a:chOff x="4929875" y="2065025"/>
            <a:chExt cx="49625" cy="44025"/>
          </a:xfrm>
        </p:grpSpPr>
        <p:sp>
          <p:nvSpPr>
            <p:cNvPr id="833" name="Google Shape;833;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 name="Google Shape;835;p53"/>
          <p:cNvGrpSpPr/>
          <p:nvPr/>
        </p:nvGrpSpPr>
        <p:grpSpPr>
          <a:xfrm>
            <a:off x="8064572" y="2984112"/>
            <a:ext cx="70206" cy="101191"/>
            <a:chOff x="5083925" y="2066350"/>
            <a:chExt cx="28825" cy="41550"/>
          </a:xfrm>
        </p:grpSpPr>
        <p:sp>
          <p:nvSpPr>
            <p:cNvPr id="836" name="Google Shape;836;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53"/>
          <p:cNvGrpSpPr/>
          <p:nvPr/>
        </p:nvGrpSpPr>
        <p:grpSpPr>
          <a:xfrm>
            <a:off x="7096126" y="2999759"/>
            <a:ext cx="181026" cy="69896"/>
            <a:chOff x="4659775" y="2072775"/>
            <a:chExt cx="74325" cy="28700"/>
          </a:xfrm>
        </p:grpSpPr>
        <p:sp>
          <p:nvSpPr>
            <p:cNvPr id="839" name="Google Shape;839;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 name="Google Shape;842;p53"/>
          <p:cNvGrpSpPr/>
          <p:nvPr/>
        </p:nvGrpSpPr>
        <p:grpSpPr>
          <a:xfrm>
            <a:off x="8015982" y="2790324"/>
            <a:ext cx="167387" cy="89197"/>
            <a:chOff x="4662475" y="1976500"/>
            <a:chExt cx="68725" cy="36625"/>
          </a:xfrm>
        </p:grpSpPr>
        <p:sp>
          <p:nvSpPr>
            <p:cNvPr id="843" name="Google Shape;843;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53"/>
          <p:cNvGrpSpPr/>
          <p:nvPr/>
        </p:nvGrpSpPr>
        <p:grpSpPr>
          <a:xfrm>
            <a:off x="7712887" y="2793764"/>
            <a:ext cx="166899" cy="82317"/>
            <a:chOff x="4920150" y="1977875"/>
            <a:chExt cx="68525" cy="33800"/>
          </a:xfrm>
        </p:grpSpPr>
        <p:sp>
          <p:nvSpPr>
            <p:cNvPr id="847" name="Google Shape;847;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 name="Google Shape;850;p53"/>
          <p:cNvGrpSpPr/>
          <p:nvPr/>
        </p:nvGrpSpPr>
        <p:grpSpPr>
          <a:xfrm>
            <a:off x="7124044" y="3197682"/>
            <a:ext cx="125190" cy="127859"/>
            <a:chOff x="4676550" y="2160575"/>
            <a:chExt cx="51400" cy="52500"/>
          </a:xfrm>
        </p:grpSpPr>
        <p:sp>
          <p:nvSpPr>
            <p:cNvPr id="851" name="Google Shape;851;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 name="Google Shape;854;p53"/>
          <p:cNvGrpSpPr/>
          <p:nvPr/>
        </p:nvGrpSpPr>
        <p:grpSpPr>
          <a:xfrm>
            <a:off x="7421302" y="3204714"/>
            <a:ext cx="145405" cy="113794"/>
            <a:chOff x="4768325" y="2163475"/>
            <a:chExt cx="59700" cy="46725"/>
          </a:xfrm>
        </p:grpSpPr>
        <p:sp>
          <p:nvSpPr>
            <p:cNvPr id="855" name="Google Shape;855;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53"/>
          <p:cNvGrpSpPr/>
          <p:nvPr/>
        </p:nvGrpSpPr>
        <p:grpSpPr>
          <a:xfrm>
            <a:off x="7437621" y="3459808"/>
            <a:ext cx="112768" cy="106853"/>
            <a:chOff x="4768575" y="2253950"/>
            <a:chExt cx="46300" cy="43875"/>
          </a:xfrm>
        </p:grpSpPr>
        <p:sp>
          <p:nvSpPr>
            <p:cNvPr id="864" name="Google Shape;864;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3"/>
          <p:cNvGrpSpPr/>
          <p:nvPr/>
        </p:nvGrpSpPr>
        <p:grpSpPr>
          <a:xfrm>
            <a:off x="7737243" y="3948834"/>
            <a:ext cx="118187" cy="146246"/>
            <a:chOff x="4960900" y="2433225"/>
            <a:chExt cx="48525" cy="60050"/>
          </a:xfrm>
        </p:grpSpPr>
        <p:sp>
          <p:nvSpPr>
            <p:cNvPr id="867" name="Google Shape;867;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53"/>
          <p:cNvGrpSpPr/>
          <p:nvPr/>
        </p:nvGrpSpPr>
        <p:grpSpPr>
          <a:xfrm>
            <a:off x="7425808" y="4212895"/>
            <a:ext cx="136394" cy="143810"/>
            <a:chOff x="4854075" y="2527625"/>
            <a:chExt cx="56000" cy="59050"/>
          </a:xfrm>
        </p:grpSpPr>
        <p:sp>
          <p:nvSpPr>
            <p:cNvPr id="870" name="Google Shape;870;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 name="Google Shape;872;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 name="Google Shape;875;p53"/>
          <p:cNvGrpSpPr/>
          <p:nvPr/>
        </p:nvGrpSpPr>
        <p:grpSpPr>
          <a:xfrm>
            <a:off x="8050020" y="3676639"/>
            <a:ext cx="99312" cy="160797"/>
            <a:chOff x="5059700" y="2334775"/>
            <a:chExt cx="40775" cy="66025"/>
          </a:xfrm>
        </p:grpSpPr>
        <p:sp>
          <p:nvSpPr>
            <p:cNvPr id="876" name="Google Shape;876;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53"/>
          <p:cNvGrpSpPr/>
          <p:nvPr/>
        </p:nvGrpSpPr>
        <p:grpSpPr>
          <a:xfrm>
            <a:off x="8007184" y="3941771"/>
            <a:ext cx="184984" cy="160371"/>
            <a:chOff x="5037700" y="2430325"/>
            <a:chExt cx="75950" cy="65850"/>
          </a:xfrm>
        </p:grpSpPr>
        <p:sp>
          <p:nvSpPr>
            <p:cNvPr id="886" name="Google Shape;886;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3"/>
          <p:cNvGrpSpPr/>
          <p:nvPr/>
        </p:nvGrpSpPr>
        <p:grpSpPr>
          <a:xfrm>
            <a:off x="7426689" y="3708223"/>
            <a:ext cx="173014" cy="97629"/>
            <a:chOff x="4756975" y="2341800"/>
            <a:chExt cx="91975" cy="51925"/>
          </a:xfrm>
        </p:grpSpPr>
        <p:sp>
          <p:nvSpPr>
            <p:cNvPr id="889" name="Google Shape;889;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53"/>
          <p:cNvGrpSpPr/>
          <p:nvPr/>
        </p:nvGrpSpPr>
        <p:grpSpPr>
          <a:xfrm>
            <a:off x="7693626" y="4196920"/>
            <a:ext cx="212497" cy="175761"/>
            <a:chOff x="4943575" y="2516350"/>
            <a:chExt cx="98675" cy="81700"/>
          </a:xfrm>
        </p:grpSpPr>
        <p:sp>
          <p:nvSpPr>
            <p:cNvPr id="910" name="Google Shape;910;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grpSp>
        <p:nvGrpSpPr>
          <p:cNvPr id="997" name="Google Shape;997;p54"/>
          <p:cNvGrpSpPr/>
          <p:nvPr/>
        </p:nvGrpSpPr>
        <p:grpSpPr>
          <a:xfrm>
            <a:off x="6681268" y="3584496"/>
            <a:ext cx="560636" cy="516497"/>
            <a:chOff x="6652051" y="3714143"/>
            <a:chExt cx="560636" cy="516497"/>
          </a:xfrm>
        </p:grpSpPr>
        <p:grpSp>
          <p:nvGrpSpPr>
            <p:cNvPr id="998" name="Google Shape;998;p54"/>
            <p:cNvGrpSpPr/>
            <p:nvPr/>
          </p:nvGrpSpPr>
          <p:grpSpPr>
            <a:xfrm>
              <a:off x="6669657" y="3716715"/>
              <a:ext cx="466768" cy="464314"/>
              <a:chOff x="3139766" y="765669"/>
              <a:chExt cx="886380" cy="881888"/>
            </a:xfrm>
          </p:grpSpPr>
          <p:grpSp>
            <p:nvGrpSpPr>
              <p:cNvPr id="999" name="Google Shape;999;p54"/>
              <p:cNvGrpSpPr/>
              <p:nvPr/>
            </p:nvGrpSpPr>
            <p:grpSpPr>
              <a:xfrm>
                <a:off x="3139766" y="765669"/>
                <a:ext cx="886380" cy="881888"/>
                <a:chOff x="3139766" y="765669"/>
                <a:chExt cx="886380" cy="881888"/>
              </a:xfrm>
            </p:grpSpPr>
            <p:sp>
              <p:nvSpPr>
                <p:cNvPr id="1000" name="Google Shape;1000;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 name="Google Shape;1014;p54"/>
          <p:cNvGrpSpPr/>
          <p:nvPr/>
        </p:nvGrpSpPr>
        <p:grpSpPr>
          <a:xfrm>
            <a:off x="7679978" y="3065079"/>
            <a:ext cx="104231" cy="320340"/>
            <a:chOff x="7564426" y="3224343"/>
            <a:chExt cx="119985" cy="368801"/>
          </a:xfrm>
        </p:grpSpPr>
        <p:sp>
          <p:nvSpPr>
            <p:cNvPr id="1015" name="Google Shape;1015;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54"/>
          <p:cNvGrpSpPr/>
          <p:nvPr/>
        </p:nvGrpSpPr>
        <p:grpSpPr>
          <a:xfrm>
            <a:off x="7379466" y="3059180"/>
            <a:ext cx="189489" cy="332132"/>
            <a:chOff x="8370831" y="3202002"/>
            <a:chExt cx="218129" cy="382376"/>
          </a:xfrm>
        </p:grpSpPr>
        <p:sp>
          <p:nvSpPr>
            <p:cNvPr id="1018" name="Google Shape;1018;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 name="Google Shape;1020;p54"/>
          <p:cNvGrpSpPr/>
          <p:nvPr/>
        </p:nvGrpSpPr>
        <p:grpSpPr>
          <a:xfrm>
            <a:off x="8102855" y="3470312"/>
            <a:ext cx="309429" cy="267000"/>
            <a:chOff x="6742064" y="3750480"/>
            <a:chExt cx="399315" cy="344560"/>
          </a:xfrm>
        </p:grpSpPr>
        <p:sp>
          <p:nvSpPr>
            <p:cNvPr id="1021" name="Google Shape;1021;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 name="Google Shape;1023;p54"/>
          <p:cNvGrpSpPr/>
          <p:nvPr/>
        </p:nvGrpSpPr>
        <p:grpSpPr>
          <a:xfrm>
            <a:off x="7641874" y="3821360"/>
            <a:ext cx="180437" cy="281608"/>
            <a:chOff x="7248525" y="3739696"/>
            <a:chExt cx="230531" cy="359790"/>
          </a:xfrm>
        </p:grpSpPr>
        <p:sp>
          <p:nvSpPr>
            <p:cNvPr id="1024" name="Google Shape;1024;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54"/>
          <p:cNvGrpSpPr/>
          <p:nvPr/>
        </p:nvGrpSpPr>
        <p:grpSpPr>
          <a:xfrm>
            <a:off x="7887794" y="3464584"/>
            <a:ext cx="162896" cy="278710"/>
            <a:chOff x="7601242" y="3729267"/>
            <a:chExt cx="222566" cy="380803"/>
          </a:xfrm>
        </p:grpSpPr>
        <p:sp>
          <p:nvSpPr>
            <p:cNvPr id="1027" name="Google Shape;1027;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 name="Google Shape;1030;p54"/>
          <p:cNvGrpSpPr/>
          <p:nvPr/>
        </p:nvGrpSpPr>
        <p:grpSpPr>
          <a:xfrm>
            <a:off x="7377439" y="3465724"/>
            <a:ext cx="193543" cy="275990"/>
            <a:chOff x="8304647" y="3738687"/>
            <a:chExt cx="225076" cy="320956"/>
          </a:xfrm>
        </p:grpSpPr>
        <p:sp>
          <p:nvSpPr>
            <p:cNvPr id="1031" name="Google Shape;1031;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 name="Google Shape;1034;p54"/>
          <p:cNvGrpSpPr/>
          <p:nvPr/>
        </p:nvGrpSpPr>
        <p:grpSpPr>
          <a:xfrm>
            <a:off x="7649932" y="3465724"/>
            <a:ext cx="178492" cy="275990"/>
            <a:chOff x="8615101" y="3738687"/>
            <a:chExt cx="207573" cy="320956"/>
          </a:xfrm>
        </p:grpSpPr>
        <p:sp>
          <p:nvSpPr>
            <p:cNvPr id="1035" name="Google Shape;1035;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4"/>
          <p:cNvGrpSpPr/>
          <p:nvPr/>
        </p:nvGrpSpPr>
        <p:grpSpPr>
          <a:xfrm>
            <a:off x="7875463" y="3868385"/>
            <a:ext cx="187557" cy="187557"/>
            <a:chOff x="8565775" y="671075"/>
            <a:chExt cx="441000" cy="441000"/>
          </a:xfrm>
        </p:grpSpPr>
        <p:sp>
          <p:nvSpPr>
            <p:cNvPr id="1040" name="Google Shape;1040;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 name="Google Shape;1042;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 name="Google Shape;1044;p54"/>
          <p:cNvGrpSpPr/>
          <p:nvPr/>
        </p:nvGrpSpPr>
        <p:grpSpPr>
          <a:xfrm>
            <a:off x="6029935" y="2940910"/>
            <a:ext cx="587865" cy="517731"/>
            <a:chOff x="6000718" y="3070557"/>
            <a:chExt cx="587865" cy="517731"/>
          </a:xfrm>
        </p:grpSpPr>
        <p:sp>
          <p:nvSpPr>
            <p:cNvPr id="1045" name="Google Shape;1045;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54"/>
          <p:cNvGrpSpPr/>
          <p:nvPr/>
        </p:nvGrpSpPr>
        <p:grpSpPr>
          <a:xfrm>
            <a:off x="6044740" y="3584570"/>
            <a:ext cx="557665" cy="516387"/>
            <a:chOff x="6015523" y="3714217"/>
            <a:chExt cx="557665" cy="516387"/>
          </a:xfrm>
        </p:grpSpPr>
        <p:grpSp>
          <p:nvGrpSpPr>
            <p:cNvPr id="1056" name="Google Shape;1056;p54"/>
            <p:cNvGrpSpPr/>
            <p:nvPr/>
          </p:nvGrpSpPr>
          <p:grpSpPr>
            <a:xfrm>
              <a:off x="6036094" y="3716980"/>
              <a:ext cx="529822" cy="510480"/>
              <a:chOff x="3148311" y="-545634"/>
              <a:chExt cx="1006118" cy="969572"/>
            </a:xfrm>
          </p:grpSpPr>
          <p:sp>
            <p:nvSpPr>
              <p:cNvPr id="1057" name="Google Shape;1057;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 name="Google Shape;1067;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54"/>
          <p:cNvGrpSpPr/>
          <p:nvPr/>
        </p:nvGrpSpPr>
        <p:grpSpPr>
          <a:xfrm>
            <a:off x="6673522" y="2943981"/>
            <a:ext cx="576302" cy="511871"/>
            <a:chOff x="6644304" y="3073628"/>
            <a:chExt cx="576302" cy="511871"/>
          </a:xfrm>
        </p:grpSpPr>
        <p:grpSp>
          <p:nvGrpSpPr>
            <p:cNvPr id="1069" name="Google Shape;1069;p54"/>
            <p:cNvGrpSpPr/>
            <p:nvPr/>
          </p:nvGrpSpPr>
          <p:grpSpPr>
            <a:xfrm>
              <a:off x="6712169" y="3073651"/>
              <a:ext cx="481611" cy="506713"/>
              <a:chOff x="1833536" y="-546641"/>
              <a:chExt cx="914567" cy="962419"/>
            </a:xfrm>
          </p:grpSpPr>
          <p:grpSp>
            <p:nvGrpSpPr>
              <p:cNvPr id="1070" name="Google Shape;1070;p54"/>
              <p:cNvGrpSpPr/>
              <p:nvPr/>
            </p:nvGrpSpPr>
            <p:grpSpPr>
              <a:xfrm>
                <a:off x="1833536" y="-524249"/>
                <a:ext cx="914567" cy="940027"/>
                <a:chOff x="1833536" y="-524249"/>
                <a:chExt cx="914567" cy="940027"/>
              </a:xfrm>
            </p:grpSpPr>
            <p:sp>
              <p:nvSpPr>
                <p:cNvPr id="1071" name="Google Shape;1071;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 name="Google Shape;1076;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 name="Google Shape;1080;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54"/>
          <p:cNvGrpSpPr/>
          <p:nvPr/>
        </p:nvGrpSpPr>
        <p:grpSpPr>
          <a:xfrm>
            <a:off x="752796" y="2869970"/>
            <a:ext cx="2622876" cy="1333540"/>
            <a:chOff x="238125" y="1038125"/>
            <a:chExt cx="7146800" cy="3633625"/>
          </a:xfrm>
        </p:grpSpPr>
        <p:sp>
          <p:nvSpPr>
            <p:cNvPr id="1082" name="Google Shape;1082;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54"/>
          <p:cNvGrpSpPr/>
          <p:nvPr/>
        </p:nvGrpSpPr>
        <p:grpSpPr>
          <a:xfrm>
            <a:off x="5938558" y="1033351"/>
            <a:ext cx="2435960" cy="1297725"/>
            <a:chOff x="233350" y="949250"/>
            <a:chExt cx="7137300" cy="3802300"/>
          </a:xfrm>
        </p:grpSpPr>
        <p:sp>
          <p:nvSpPr>
            <p:cNvPr id="2655" name="Google Shape;2655;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6" name="Google Shape;2706;p54"/>
          <p:cNvGrpSpPr/>
          <p:nvPr/>
        </p:nvGrpSpPr>
        <p:grpSpPr>
          <a:xfrm>
            <a:off x="731715" y="995041"/>
            <a:ext cx="2665073" cy="1317140"/>
            <a:chOff x="793334" y="1192826"/>
            <a:chExt cx="2665073" cy="1317140"/>
          </a:xfrm>
        </p:grpSpPr>
        <p:sp>
          <p:nvSpPr>
            <p:cNvPr id="2707" name="Google Shape;2707;p5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4" name="Google Shape;6674;p54"/>
          <p:cNvGrpSpPr/>
          <p:nvPr/>
        </p:nvGrpSpPr>
        <p:grpSpPr>
          <a:xfrm>
            <a:off x="3450485" y="919691"/>
            <a:ext cx="2310381" cy="1488888"/>
            <a:chOff x="229225" y="549050"/>
            <a:chExt cx="7161750" cy="4615275"/>
          </a:xfrm>
        </p:grpSpPr>
        <p:sp>
          <p:nvSpPr>
            <p:cNvPr id="6675" name="Google Shape;6675;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54"/>
          <p:cNvGrpSpPr/>
          <p:nvPr/>
        </p:nvGrpSpPr>
        <p:grpSpPr>
          <a:xfrm>
            <a:off x="3548403" y="2849588"/>
            <a:ext cx="2310282" cy="1374222"/>
            <a:chOff x="238125" y="732525"/>
            <a:chExt cx="7130500" cy="4241425"/>
          </a:xfrm>
        </p:grpSpPr>
        <p:sp>
          <p:nvSpPr>
            <p:cNvPr id="6793" name="Google Shape;6793;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0" name="Shape 6910"/>
        <p:cNvGrpSpPr/>
        <p:nvPr/>
      </p:nvGrpSpPr>
      <p:grpSpPr>
        <a:xfrm>
          <a:off x="0" y="0"/>
          <a:ext cx="0" cy="0"/>
          <a:chOff x="0" y="0"/>
          <a:chExt cx="0" cy="0"/>
        </a:xfrm>
      </p:grpSpPr>
      <p:grpSp>
        <p:nvGrpSpPr>
          <p:cNvPr id="6911" name="Google Shape;6911;p55"/>
          <p:cNvGrpSpPr/>
          <p:nvPr/>
        </p:nvGrpSpPr>
        <p:grpSpPr>
          <a:xfrm>
            <a:off x="2100560" y="3398663"/>
            <a:ext cx="1102891" cy="760337"/>
            <a:chOff x="4967783" y="2151471"/>
            <a:chExt cx="3920692" cy="2702940"/>
          </a:xfrm>
        </p:grpSpPr>
        <p:grpSp>
          <p:nvGrpSpPr>
            <p:cNvPr id="6912" name="Google Shape;6912;p55"/>
            <p:cNvGrpSpPr/>
            <p:nvPr/>
          </p:nvGrpSpPr>
          <p:grpSpPr>
            <a:xfrm>
              <a:off x="5045709" y="2252109"/>
              <a:ext cx="3761071" cy="2501708"/>
              <a:chOff x="2691784" y="1805334"/>
              <a:chExt cx="3761071" cy="2501708"/>
            </a:xfrm>
          </p:grpSpPr>
          <p:sp>
            <p:nvSpPr>
              <p:cNvPr id="6913" name="Google Shape;6913;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55"/>
            <p:cNvGrpSpPr/>
            <p:nvPr/>
          </p:nvGrpSpPr>
          <p:grpSpPr>
            <a:xfrm>
              <a:off x="4967783" y="2151471"/>
              <a:ext cx="3920692" cy="2702940"/>
              <a:chOff x="2613858" y="1704696"/>
              <a:chExt cx="3920692" cy="2702940"/>
            </a:xfrm>
          </p:grpSpPr>
          <p:sp>
            <p:nvSpPr>
              <p:cNvPr id="6921" name="Google Shape;6921;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6" name="Google Shape;6926;p55"/>
          <p:cNvGrpSpPr/>
          <p:nvPr/>
        </p:nvGrpSpPr>
        <p:grpSpPr>
          <a:xfrm>
            <a:off x="3504468" y="1286940"/>
            <a:ext cx="1561911" cy="708580"/>
            <a:chOff x="3530532" y="1496185"/>
            <a:chExt cx="1561911" cy="708580"/>
          </a:xfrm>
        </p:grpSpPr>
        <p:grpSp>
          <p:nvGrpSpPr>
            <p:cNvPr id="6927" name="Google Shape;6927;p55"/>
            <p:cNvGrpSpPr/>
            <p:nvPr/>
          </p:nvGrpSpPr>
          <p:grpSpPr>
            <a:xfrm>
              <a:off x="3720318" y="1857562"/>
              <a:ext cx="1372125" cy="54"/>
              <a:chOff x="3720318" y="1857562"/>
              <a:chExt cx="1372125" cy="54"/>
            </a:xfrm>
          </p:grpSpPr>
          <p:cxnSp>
            <p:nvCxnSpPr>
              <p:cNvPr id="6928" name="Google Shape;6928;p55"/>
              <p:cNvCxnSpPr>
                <a:endCxn id="692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30" name="Google Shape;6930;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31" name="Google Shape;6931;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32" name="Google Shape;6932;p55"/>
              <p:cNvCxnSpPr>
                <a:stCxn id="692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33" name="Google Shape;6933;p55"/>
            <p:cNvGrpSpPr/>
            <p:nvPr/>
          </p:nvGrpSpPr>
          <p:grpSpPr>
            <a:xfrm>
              <a:off x="3567462" y="1496185"/>
              <a:ext cx="286500" cy="272914"/>
              <a:chOff x="3567462" y="1496185"/>
              <a:chExt cx="286500" cy="272914"/>
            </a:xfrm>
          </p:grpSpPr>
          <p:cxnSp>
            <p:nvCxnSpPr>
              <p:cNvPr id="6934" name="Google Shape;6934;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35" name="Google Shape;6935;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6" name="Google Shape;6936;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8" name="Google Shape;6938;p55"/>
            <p:cNvGrpSpPr/>
            <p:nvPr/>
          </p:nvGrpSpPr>
          <p:grpSpPr>
            <a:xfrm>
              <a:off x="3929014" y="1960574"/>
              <a:ext cx="286500" cy="242342"/>
              <a:chOff x="3929014" y="1960574"/>
              <a:chExt cx="286500" cy="242342"/>
            </a:xfrm>
          </p:grpSpPr>
          <p:cxnSp>
            <p:nvCxnSpPr>
              <p:cNvPr id="6939" name="Google Shape;6939;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940" name="Google Shape;6940;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55"/>
            <p:cNvGrpSpPr/>
            <p:nvPr/>
          </p:nvGrpSpPr>
          <p:grpSpPr>
            <a:xfrm>
              <a:off x="4290828" y="1496185"/>
              <a:ext cx="286500" cy="272914"/>
              <a:chOff x="4290828" y="1496185"/>
              <a:chExt cx="286500" cy="272914"/>
            </a:xfrm>
          </p:grpSpPr>
          <p:cxnSp>
            <p:nvCxnSpPr>
              <p:cNvPr id="6942" name="Google Shape;6942;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43" name="Google Shape;6943;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4" name="Google Shape;6944;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5" name="Google Shape;6945;p55"/>
            <p:cNvGrpSpPr/>
            <p:nvPr/>
          </p:nvGrpSpPr>
          <p:grpSpPr>
            <a:xfrm>
              <a:off x="4657726" y="1959674"/>
              <a:ext cx="286500" cy="245092"/>
              <a:chOff x="4657726" y="1959674"/>
              <a:chExt cx="286500" cy="245092"/>
            </a:xfrm>
          </p:grpSpPr>
          <p:cxnSp>
            <p:nvCxnSpPr>
              <p:cNvPr id="6946" name="Google Shape;6946;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947" name="Google Shape;6947;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8" name="Google Shape;6948;p55"/>
          <p:cNvGrpSpPr/>
          <p:nvPr/>
        </p:nvGrpSpPr>
        <p:grpSpPr>
          <a:xfrm>
            <a:off x="3486488" y="2149036"/>
            <a:ext cx="1597032" cy="378649"/>
            <a:chOff x="3512551" y="2358282"/>
            <a:chExt cx="1597032" cy="378649"/>
          </a:xfrm>
        </p:grpSpPr>
        <p:grpSp>
          <p:nvGrpSpPr>
            <p:cNvPr id="6949" name="Google Shape;6949;p55"/>
            <p:cNvGrpSpPr/>
            <p:nvPr/>
          </p:nvGrpSpPr>
          <p:grpSpPr>
            <a:xfrm>
              <a:off x="3738198" y="2553002"/>
              <a:ext cx="1145834" cy="117"/>
              <a:chOff x="3738198" y="2553002"/>
              <a:chExt cx="1145834" cy="117"/>
            </a:xfrm>
          </p:grpSpPr>
          <p:cxnSp>
            <p:nvCxnSpPr>
              <p:cNvPr id="6950" name="Google Shape;6950;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51" name="Google Shape;6951;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52" name="Google Shape;6952;p55"/>
              <p:cNvCxnSpPr>
                <a:stCxn id="6953" idx="6"/>
                <a:endCxn id="695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955" name="Google Shape;6955;p55"/>
            <p:cNvGrpSpPr/>
            <p:nvPr/>
          </p:nvGrpSpPr>
          <p:grpSpPr>
            <a:xfrm>
              <a:off x="3969644" y="2440153"/>
              <a:ext cx="225900" cy="296779"/>
              <a:chOff x="3969644" y="2440153"/>
              <a:chExt cx="225900" cy="296779"/>
            </a:xfrm>
          </p:grpSpPr>
          <p:cxnSp>
            <p:nvCxnSpPr>
              <p:cNvPr id="6956" name="Google Shape;6956;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954" name="Google Shape;6954;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55"/>
            <p:cNvGrpSpPr/>
            <p:nvPr/>
          </p:nvGrpSpPr>
          <p:grpSpPr>
            <a:xfrm>
              <a:off x="4426818" y="2358282"/>
              <a:ext cx="225600" cy="307471"/>
              <a:chOff x="4426818" y="2358282"/>
              <a:chExt cx="225600" cy="307471"/>
            </a:xfrm>
          </p:grpSpPr>
          <p:cxnSp>
            <p:nvCxnSpPr>
              <p:cNvPr id="6959" name="Google Shape;6959;p55"/>
              <p:cNvCxnSpPr>
                <a:stCxn id="696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961" name="Google Shape;6961;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55"/>
            <p:cNvGrpSpPr/>
            <p:nvPr/>
          </p:nvGrpSpPr>
          <p:grpSpPr>
            <a:xfrm>
              <a:off x="4883984" y="2440153"/>
              <a:ext cx="225600" cy="296479"/>
              <a:chOff x="4883984" y="2440153"/>
              <a:chExt cx="225600" cy="296479"/>
            </a:xfrm>
          </p:grpSpPr>
          <p:cxnSp>
            <p:nvCxnSpPr>
              <p:cNvPr id="6963" name="Google Shape;6963;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964" name="Google Shape;6964;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6" name="Google Shape;6966;p55"/>
            <p:cNvGrpSpPr/>
            <p:nvPr/>
          </p:nvGrpSpPr>
          <p:grpSpPr>
            <a:xfrm>
              <a:off x="3512551" y="2358356"/>
              <a:ext cx="225647" cy="307629"/>
              <a:chOff x="2182679" y="2005014"/>
              <a:chExt cx="792300" cy="1080158"/>
            </a:xfrm>
          </p:grpSpPr>
          <p:cxnSp>
            <p:nvCxnSpPr>
              <p:cNvPr id="6967" name="Google Shape;6967;p55"/>
              <p:cNvCxnSpPr>
                <a:stCxn id="696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953" name="Google Shape;6953;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9" name="Google Shape;6969;p55"/>
          <p:cNvGrpSpPr/>
          <p:nvPr/>
        </p:nvGrpSpPr>
        <p:grpSpPr>
          <a:xfrm>
            <a:off x="6846570" y="972834"/>
            <a:ext cx="1559809" cy="722610"/>
            <a:chOff x="634175" y="2986275"/>
            <a:chExt cx="3147949" cy="1458344"/>
          </a:xfrm>
        </p:grpSpPr>
        <p:cxnSp>
          <p:nvCxnSpPr>
            <p:cNvPr id="6970" name="Google Shape;6970;p55"/>
            <p:cNvCxnSpPr>
              <a:stCxn id="6971" idx="4"/>
              <a:endCxn id="697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73" name="Google Shape;6973;p55"/>
            <p:cNvCxnSpPr>
              <a:stCxn id="6972" idx="0"/>
              <a:endCxn id="697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75" name="Google Shape;6975;p55"/>
            <p:cNvCxnSpPr>
              <a:stCxn id="6974" idx="4"/>
              <a:endCxn id="697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77" name="Google Shape;6977;p55"/>
            <p:cNvCxnSpPr>
              <a:stCxn id="6976" idx="0"/>
              <a:endCxn id="697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78" name="Google Shape;6978;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74" name="Google Shape;6974;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71" name="Google Shape;6971;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76" name="Google Shape;6976;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72" name="Google Shape;6972;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79" name="Google Shape;6979;p55"/>
          <p:cNvGrpSpPr/>
          <p:nvPr/>
        </p:nvGrpSpPr>
        <p:grpSpPr>
          <a:xfrm>
            <a:off x="3500360" y="2682741"/>
            <a:ext cx="1570719" cy="294123"/>
            <a:chOff x="998425" y="1182125"/>
            <a:chExt cx="1065400" cy="199500"/>
          </a:xfrm>
        </p:grpSpPr>
        <p:sp>
          <p:nvSpPr>
            <p:cNvPr id="6980" name="Google Shape;6980;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55"/>
          <p:cNvGrpSpPr/>
          <p:nvPr/>
        </p:nvGrpSpPr>
        <p:grpSpPr>
          <a:xfrm>
            <a:off x="6843616" y="1800228"/>
            <a:ext cx="1565716" cy="366729"/>
            <a:chOff x="1247650" y="2075423"/>
            <a:chExt cx="6648477" cy="1557238"/>
          </a:xfrm>
        </p:grpSpPr>
        <p:sp>
          <p:nvSpPr>
            <p:cNvPr id="6986" name="Google Shape;6986;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55"/>
          <p:cNvGrpSpPr/>
          <p:nvPr/>
        </p:nvGrpSpPr>
        <p:grpSpPr>
          <a:xfrm>
            <a:off x="6827928" y="2949043"/>
            <a:ext cx="1597061" cy="663440"/>
            <a:chOff x="6796238" y="3158297"/>
            <a:chExt cx="1630319" cy="677257"/>
          </a:xfrm>
        </p:grpSpPr>
        <p:cxnSp>
          <p:nvCxnSpPr>
            <p:cNvPr id="6993" name="Google Shape;6993;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94" name="Google Shape;6994;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95" name="Google Shape;6995;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96" name="Google Shape;6996;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97" name="Google Shape;6997;p55"/>
            <p:cNvGrpSpPr/>
            <p:nvPr/>
          </p:nvGrpSpPr>
          <p:grpSpPr>
            <a:xfrm>
              <a:off x="6796238" y="3311904"/>
              <a:ext cx="1630319" cy="377697"/>
              <a:chOff x="6796238" y="3311904"/>
              <a:chExt cx="1630319" cy="377697"/>
            </a:xfrm>
          </p:grpSpPr>
          <p:sp>
            <p:nvSpPr>
              <p:cNvPr id="6998" name="Google Shape;6998;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1" name="Google Shape;7001;p55"/>
          <p:cNvGrpSpPr/>
          <p:nvPr/>
        </p:nvGrpSpPr>
        <p:grpSpPr>
          <a:xfrm>
            <a:off x="5349066" y="970435"/>
            <a:ext cx="1368606" cy="1593805"/>
            <a:chOff x="1839112" y="2209163"/>
            <a:chExt cx="1918159" cy="2233784"/>
          </a:xfrm>
        </p:grpSpPr>
        <p:sp>
          <p:nvSpPr>
            <p:cNvPr id="7002" name="Google Shape;7002;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5" name="Google Shape;7005;p55"/>
            <p:cNvCxnSpPr>
              <a:stCxn id="7002" idx="6"/>
              <a:endCxn id="700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06" name="Google Shape;7006;p55"/>
            <p:cNvCxnSpPr>
              <a:stCxn id="7003" idx="4"/>
              <a:endCxn id="700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008" name="Google Shape;7008;p55"/>
            <p:cNvCxnSpPr>
              <a:stCxn id="7007" idx="6"/>
              <a:endCxn id="700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09" name="Google Shape;7009;p55"/>
            <p:cNvCxnSpPr>
              <a:stCxn id="7004" idx="4"/>
              <a:endCxn id="701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007" name="Google Shape;7007;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12" name="Google Shape;7012;p55"/>
            <p:cNvCxnSpPr>
              <a:endCxn id="701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13" name="Google Shape;7013;p55"/>
          <p:cNvGrpSpPr/>
          <p:nvPr/>
        </p:nvGrpSpPr>
        <p:grpSpPr>
          <a:xfrm>
            <a:off x="3481439" y="976671"/>
            <a:ext cx="1637968" cy="154942"/>
            <a:chOff x="238125" y="2506075"/>
            <a:chExt cx="7115411" cy="673075"/>
          </a:xfrm>
        </p:grpSpPr>
        <p:sp>
          <p:nvSpPr>
            <p:cNvPr id="7014" name="Google Shape;7014;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55"/>
          <p:cNvGrpSpPr/>
          <p:nvPr/>
        </p:nvGrpSpPr>
        <p:grpSpPr>
          <a:xfrm>
            <a:off x="720124" y="1298269"/>
            <a:ext cx="2476762" cy="91743"/>
            <a:chOff x="1464850" y="436376"/>
            <a:chExt cx="6001362" cy="222300"/>
          </a:xfrm>
        </p:grpSpPr>
        <p:sp>
          <p:nvSpPr>
            <p:cNvPr id="7020" name="Google Shape;7020;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5" name="Google Shape;7025;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6" name="Google Shape;7026;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7" name="Google Shape;7027;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8" name="Google Shape;7028;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29" name="Google Shape;7029;p55"/>
          <p:cNvGrpSpPr/>
          <p:nvPr/>
        </p:nvGrpSpPr>
        <p:grpSpPr>
          <a:xfrm>
            <a:off x="706391" y="2533734"/>
            <a:ext cx="1452710" cy="651923"/>
            <a:chOff x="803162" y="2667727"/>
            <a:chExt cx="1411906" cy="633611"/>
          </a:xfrm>
        </p:grpSpPr>
        <p:cxnSp>
          <p:nvCxnSpPr>
            <p:cNvPr id="7030" name="Google Shape;7030;p55"/>
            <p:cNvCxnSpPr>
              <a:stCxn id="7031" idx="2"/>
              <a:endCxn id="703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3" name="Google Shape;7033;p55"/>
            <p:cNvCxnSpPr>
              <a:stCxn id="7034" idx="0"/>
              <a:endCxn id="703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5" name="Google Shape;7035;p55"/>
            <p:cNvCxnSpPr>
              <a:stCxn id="7034" idx="2"/>
              <a:endCxn id="703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7" name="Google Shape;7037;p55"/>
            <p:cNvCxnSpPr>
              <a:stCxn id="7038" idx="0"/>
              <a:endCxn id="703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9" name="Google Shape;7039;p55"/>
            <p:cNvCxnSpPr>
              <a:stCxn id="7032" idx="2"/>
              <a:endCxn id="704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41" name="Google Shape;7041;p55"/>
            <p:cNvCxnSpPr>
              <a:stCxn id="7042" idx="0"/>
              <a:endCxn id="703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038" name="Google Shape;7038;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6" name="Google Shape;7036;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42" name="Google Shape;7042;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40" name="Google Shape;7040;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2" name="Google Shape;7032;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4" name="Google Shape;7034;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1" name="Google Shape;7031;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043" name="Google Shape;7043;p55"/>
          <p:cNvGrpSpPr/>
          <p:nvPr/>
        </p:nvGrpSpPr>
        <p:grpSpPr>
          <a:xfrm>
            <a:off x="706393" y="969273"/>
            <a:ext cx="2518541" cy="209309"/>
            <a:chOff x="803163" y="1111966"/>
            <a:chExt cx="2447800" cy="203430"/>
          </a:xfrm>
        </p:grpSpPr>
        <p:grpSp>
          <p:nvGrpSpPr>
            <p:cNvPr id="7044" name="Google Shape;7044;p55"/>
            <p:cNvGrpSpPr/>
            <p:nvPr/>
          </p:nvGrpSpPr>
          <p:grpSpPr>
            <a:xfrm>
              <a:off x="1958180" y="1111966"/>
              <a:ext cx="588019" cy="121396"/>
              <a:chOff x="4808316" y="2800065"/>
              <a:chExt cx="1999386" cy="412910"/>
            </a:xfrm>
          </p:grpSpPr>
          <p:sp>
            <p:nvSpPr>
              <p:cNvPr id="7045" name="Google Shape;7045;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6" name="Google Shape;7046;p55"/>
              <p:cNvGrpSpPr/>
              <p:nvPr/>
            </p:nvGrpSpPr>
            <p:grpSpPr>
              <a:xfrm>
                <a:off x="4808316" y="2800065"/>
                <a:ext cx="92400" cy="411825"/>
                <a:chOff x="845575" y="2563700"/>
                <a:chExt cx="92400" cy="411825"/>
              </a:xfrm>
            </p:grpSpPr>
            <p:cxnSp>
              <p:nvCxnSpPr>
                <p:cNvPr id="7047" name="Google Shape;7047;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48" name="Google Shape;7048;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49" name="Google Shape;7049;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050" name="Google Shape;7050;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1" name="Google Shape;7051;p55"/>
            <p:cNvGrpSpPr/>
            <p:nvPr/>
          </p:nvGrpSpPr>
          <p:grpSpPr>
            <a:xfrm>
              <a:off x="803163" y="1111974"/>
              <a:ext cx="591158" cy="121545"/>
              <a:chOff x="803163" y="1111974"/>
              <a:chExt cx="591158" cy="121545"/>
            </a:xfrm>
          </p:grpSpPr>
          <p:grpSp>
            <p:nvGrpSpPr>
              <p:cNvPr id="7052" name="Google Shape;7052;p55"/>
              <p:cNvGrpSpPr/>
              <p:nvPr/>
            </p:nvGrpSpPr>
            <p:grpSpPr>
              <a:xfrm>
                <a:off x="803163" y="1111974"/>
                <a:ext cx="27175" cy="121077"/>
                <a:chOff x="845575" y="2563700"/>
                <a:chExt cx="92400" cy="411825"/>
              </a:xfrm>
            </p:grpSpPr>
            <p:cxnSp>
              <p:nvCxnSpPr>
                <p:cNvPr id="7053" name="Google Shape;7053;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4" name="Google Shape;7054;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55"/>
            <p:cNvGrpSpPr/>
            <p:nvPr/>
          </p:nvGrpSpPr>
          <p:grpSpPr>
            <a:xfrm>
              <a:off x="1381910" y="1194219"/>
              <a:ext cx="588341" cy="121177"/>
              <a:chOff x="1381910" y="1194219"/>
              <a:chExt cx="588341" cy="121177"/>
            </a:xfrm>
          </p:grpSpPr>
          <p:grpSp>
            <p:nvGrpSpPr>
              <p:cNvPr id="7057" name="Google Shape;7057;p55"/>
              <p:cNvGrpSpPr/>
              <p:nvPr/>
            </p:nvGrpSpPr>
            <p:grpSpPr>
              <a:xfrm rot="10800000">
                <a:off x="1381910" y="1194319"/>
                <a:ext cx="27175" cy="121077"/>
                <a:chOff x="2070100" y="2563700"/>
                <a:chExt cx="92400" cy="411825"/>
              </a:xfrm>
            </p:grpSpPr>
            <p:cxnSp>
              <p:nvCxnSpPr>
                <p:cNvPr id="7058" name="Google Shape;7058;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9" name="Google Shape;7059;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0" name="Google Shape;7060;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55"/>
            <p:cNvGrpSpPr/>
            <p:nvPr/>
          </p:nvGrpSpPr>
          <p:grpSpPr>
            <a:xfrm>
              <a:off x="2532079" y="1194219"/>
              <a:ext cx="704927" cy="121177"/>
              <a:chOff x="2532079" y="1194219"/>
              <a:chExt cx="704927" cy="121177"/>
            </a:xfrm>
          </p:grpSpPr>
          <p:grpSp>
            <p:nvGrpSpPr>
              <p:cNvPr id="7062" name="Google Shape;7062;p55"/>
              <p:cNvGrpSpPr/>
              <p:nvPr/>
            </p:nvGrpSpPr>
            <p:grpSpPr>
              <a:xfrm rot="10800000">
                <a:off x="2532079" y="1194319"/>
                <a:ext cx="27175" cy="121077"/>
                <a:chOff x="2070100" y="2563700"/>
                <a:chExt cx="92400" cy="411825"/>
              </a:xfrm>
            </p:grpSpPr>
            <p:cxnSp>
              <p:nvCxnSpPr>
                <p:cNvPr id="7063" name="Google Shape;7063;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64" name="Google Shape;7064;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5" name="Google Shape;7065;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6" name="Google Shape;7066;p55"/>
          <p:cNvGrpSpPr/>
          <p:nvPr/>
        </p:nvGrpSpPr>
        <p:grpSpPr>
          <a:xfrm>
            <a:off x="3499403" y="3665904"/>
            <a:ext cx="1567778" cy="491677"/>
            <a:chOff x="5194708" y="3484366"/>
            <a:chExt cx="3148148" cy="987304"/>
          </a:xfrm>
        </p:grpSpPr>
        <p:grpSp>
          <p:nvGrpSpPr>
            <p:cNvPr id="7067" name="Google Shape;7067;p55"/>
            <p:cNvGrpSpPr/>
            <p:nvPr/>
          </p:nvGrpSpPr>
          <p:grpSpPr>
            <a:xfrm>
              <a:off x="7531521" y="3484366"/>
              <a:ext cx="811335" cy="987304"/>
              <a:chOff x="3379425" y="1617275"/>
              <a:chExt cx="1090650" cy="1327200"/>
            </a:xfrm>
          </p:grpSpPr>
          <p:sp>
            <p:nvSpPr>
              <p:cNvPr id="7068" name="Google Shape;7068;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5"/>
            <p:cNvGrpSpPr/>
            <p:nvPr/>
          </p:nvGrpSpPr>
          <p:grpSpPr>
            <a:xfrm>
              <a:off x="6752546" y="3484366"/>
              <a:ext cx="811428" cy="987304"/>
              <a:chOff x="2332275" y="1617275"/>
              <a:chExt cx="1090775" cy="1327200"/>
            </a:xfrm>
          </p:grpSpPr>
          <p:sp>
            <p:nvSpPr>
              <p:cNvPr id="7072" name="Google Shape;7072;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55"/>
            <p:cNvGrpSpPr/>
            <p:nvPr/>
          </p:nvGrpSpPr>
          <p:grpSpPr>
            <a:xfrm>
              <a:off x="5973664" y="3484366"/>
              <a:ext cx="811335" cy="987304"/>
              <a:chOff x="1285250" y="1617275"/>
              <a:chExt cx="1090650" cy="1327200"/>
            </a:xfrm>
          </p:grpSpPr>
          <p:sp>
            <p:nvSpPr>
              <p:cNvPr id="7076" name="Google Shape;7076;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55"/>
            <p:cNvGrpSpPr/>
            <p:nvPr/>
          </p:nvGrpSpPr>
          <p:grpSpPr>
            <a:xfrm>
              <a:off x="5194708" y="3484366"/>
              <a:ext cx="811409" cy="987304"/>
              <a:chOff x="238125" y="1617275"/>
              <a:chExt cx="1090750" cy="1327200"/>
            </a:xfrm>
          </p:grpSpPr>
          <p:sp>
            <p:nvSpPr>
              <p:cNvPr id="7080" name="Google Shape;7080;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83" name="Google Shape;7083;p55"/>
          <p:cNvGrpSpPr/>
          <p:nvPr/>
        </p:nvGrpSpPr>
        <p:grpSpPr>
          <a:xfrm>
            <a:off x="3460012" y="3146315"/>
            <a:ext cx="1616964" cy="346256"/>
            <a:chOff x="1808063" y="4294338"/>
            <a:chExt cx="3370782" cy="721817"/>
          </a:xfrm>
        </p:grpSpPr>
        <p:sp>
          <p:nvSpPr>
            <p:cNvPr id="7084" name="Google Shape;7084;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5"/>
          <p:cNvGrpSpPr/>
          <p:nvPr/>
        </p:nvGrpSpPr>
        <p:grpSpPr>
          <a:xfrm>
            <a:off x="738224" y="3432344"/>
            <a:ext cx="1295882" cy="646587"/>
            <a:chOff x="834100" y="3642869"/>
            <a:chExt cx="1259483" cy="628426"/>
          </a:xfrm>
        </p:grpSpPr>
        <p:sp>
          <p:nvSpPr>
            <p:cNvPr id="7095" name="Google Shape;7095;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0" name="Google Shape;7120;p55"/>
            <p:cNvGrpSpPr/>
            <p:nvPr/>
          </p:nvGrpSpPr>
          <p:grpSpPr>
            <a:xfrm>
              <a:off x="1360364" y="3847835"/>
              <a:ext cx="208119" cy="224359"/>
              <a:chOff x="1360769" y="3847100"/>
              <a:chExt cx="208119" cy="224359"/>
            </a:xfrm>
          </p:grpSpPr>
          <p:sp>
            <p:nvSpPr>
              <p:cNvPr id="7121" name="Google Shape;7121;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1" name="Google Shape;7141;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55"/>
          <p:cNvGrpSpPr/>
          <p:nvPr/>
        </p:nvGrpSpPr>
        <p:grpSpPr>
          <a:xfrm rot="5400000">
            <a:off x="5951337" y="3228841"/>
            <a:ext cx="164064" cy="1414916"/>
            <a:chOff x="4428249" y="1369375"/>
            <a:chExt cx="36905" cy="429569"/>
          </a:xfrm>
        </p:grpSpPr>
        <p:sp>
          <p:nvSpPr>
            <p:cNvPr id="7156" name="Google Shape;7156;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55"/>
          <p:cNvGrpSpPr/>
          <p:nvPr/>
        </p:nvGrpSpPr>
        <p:grpSpPr>
          <a:xfrm flipH="1" rot="10800000">
            <a:off x="5323766" y="2817385"/>
            <a:ext cx="1419207" cy="24808"/>
            <a:chOff x="219558" y="4738465"/>
            <a:chExt cx="5852400" cy="102300"/>
          </a:xfrm>
        </p:grpSpPr>
        <p:cxnSp>
          <p:nvCxnSpPr>
            <p:cNvPr id="7189" name="Google Shape;7189;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90" name="Google Shape;7190;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55"/>
          <p:cNvGrpSpPr/>
          <p:nvPr/>
        </p:nvGrpSpPr>
        <p:grpSpPr>
          <a:xfrm>
            <a:off x="5335084" y="3190448"/>
            <a:ext cx="1396570" cy="385016"/>
            <a:chOff x="5286284" y="2966544"/>
            <a:chExt cx="1396570" cy="385016"/>
          </a:xfrm>
        </p:grpSpPr>
        <p:cxnSp>
          <p:nvCxnSpPr>
            <p:cNvPr id="7196" name="Google Shape;7196;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97" name="Google Shape;7197;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98" name="Google Shape;7198;p55"/>
            <p:cNvGrpSpPr/>
            <p:nvPr/>
          </p:nvGrpSpPr>
          <p:grpSpPr>
            <a:xfrm>
              <a:off x="5287688" y="3173364"/>
              <a:ext cx="1395166" cy="74100"/>
              <a:chOff x="5287688" y="3173364"/>
              <a:chExt cx="1395166" cy="74100"/>
            </a:xfrm>
          </p:grpSpPr>
          <p:cxnSp>
            <p:nvCxnSpPr>
              <p:cNvPr id="7199" name="Google Shape;7199;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200" name="Google Shape;7200;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201" name="Google Shape;7201;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2" name="Google Shape;7202;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3" name="Google Shape;7203;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4" name="Google Shape;7204;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5" name="Google Shape;7205;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6" name="Google Shape;7206;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207" name="Google Shape;7207;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208" name="Google Shape;7208;p55"/>
          <p:cNvGrpSpPr/>
          <p:nvPr/>
        </p:nvGrpSpPr>
        <p:grpSpPr>
          <a:xfrm>
            <a:off x="2021150" y="1609224"/>
            <a:ext cx="1182276" cy="662027"/>
            <a:chOff x="2029517" y="1732295"/>
            <a:chExt cx="1149068" cy="643432"/>
          </a:xfrm>
        </p:grpSpPr>
        <p:grpSp>
          <p:nvGrpSpPr>
            <p:cNvPr id="7209" name="Google Shape;7209;p55"/>
            <p:cNvGrpSpPr/>
            <p:nvPr/>
          </p:nvGrpSpPr>
          <p:grpSpPr>
            <a:xfrm>
              <a:off x="2708660" y="1746937"/>
              <a:ext cx="455427" cy="244429"/>
              <a:chOff x="2700693" y="1746937"/>
              <a:chExt cx="455427" cy="244429"/>
            </a:xfrm>
          </p:grpSpPr>
          <p:grpSp>
            <p:nvGrpSpPr>
              <p:cNvPr id="7210" name="Google Shape;7210;p55"/>
              <p:cNvGrpSpPr/>
              <p:nvPr/>
            </p:nvGrpSpPr>
            <p:grpSpPr>
              <a:xfrm>
                <a:off x="2905682" y="1782817"/>
                <a:ext cx="250438" cy="208549"/>
                <a:chOff x="2905682" y="1782817"/>
                <a:chExt cx="250438" cy="208549"/>
              </a:xfrm>
            </p:grpSpPr>
            <p:cxnSp>
              <p:nvCxnSpPr>
                <p:cNvPr id="7211" name="Google Shape;7211;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2" name="Google Shape;7212;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5"/>
              <p:cNvGrpSpPr/>
              <p:nvPr/>
            </p:nvGrpSpPr>
            <p:grpSpPr>
              <a:xfrm>
                <a:off x="2700693" y="1746937"/>
                <a:ext cx="449967" cy="72374"/>
                <a:chOff x="2700693" y="1746937"/>
                <a:chExt cx="449967" cy="72374"/>
              </a:xfrm>
            </p:grpSpPr>
            <p:cxnSp>
              <p:nvCxnSpPr>
                <p:cNvPr id="7214" name="Google Shape;7214;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5" name="Google Shape;7215;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6" name="Google Shape;7216;p55"/>
            <p:cNvGrpSpPr/>
            <p:nvPr/>
          </p:nvGrpSpPr>
          <p:grpSpPr>
            <a:xfrm>
              <a:off x="2029517" y="1732295"/>
              <a:ext cx="1149068" cy="643432"/>
              <a:chOff x="2029517" y="1732295"/>
              <a:chExt cx="1149068" cy="643432"/>
            </a:xfrm>
          </p:grpSpPr>
          <p:grpSp>
            <p:nvGrpSpPr>
              <p:cNvPr id="7217" name="Google Shape;7217;p55"/>
              <p:cNvGrpSpPr/>
              <p:nvPr/>
            </p:nvGrpSpPr>
            <p:grpSpPr>
              <a:xfrm>
                <a:off x="2703618" y="2103152"/>
                <a:ext cx="474966" cy="260017"/>
                <a:chOff x="2703618" y="2103152"/>
                <a:chExt cx="474966" cy="260017"/>
              </a:xfrm>
            </p:grpSpPr>
            <p:grpSp>
              <p:nvGrpSpPr>
                <p:cNvPr id="7218" name="Google Shape;7218;p55"/>
                <p:cNvGrpSpPr/>
                <p:nvPr/>
              </p:nvGrpSpPr>
              <p:grpSpPr>
                <a:xfrm>
                  <a:off x="2703618" y="2290640"/>
                  <a:ext cx="450291" cy="72529"/>
                  <a:chOff x="2703618" y="2290640"/>
                  <a:chExt cx="450291" cy="72529"/>
                </a:xfrm>
              </p:grpSpPr>
              <p:cxnSp>
                <p:nvCxnSpPr>
                  <p:cNvPr id="7219" name="Google Shape;7219;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20" name="Google Shape;7220;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55"/>
                <p:cNvGrpSpPr/>
                <p:nvPr/>
              </p:nvGrpSpPr>
              <p:grpSpPr>
                <a:xfrm>
                  <a:off x="2908607" y="2103152"/>
                  <a:ext cx="269977" cy="223538"/>
                  <a:chOff x="2908607" y="2103152"/>
                  <a:chExt cx="269977" cy="223538"/>
                </a:xfrm>
              </p:grpSpPr>
              <p:cxnSp>
                <p:nvCxnSpPr>
                  <p:cNvPr id="7222" name="Google Shape;7222;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23" name="Google Shape;7223;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24" name="Google Shape;7224;p55"/>
              <p:cNvGrpSpPr/>
              <p:nvPr/>
            </p:nvGrpSpPr>
            <p:grpSpPr>
              <a:xfrm>
                <a:off x="2029517" y="1732295"/>
                <a:ext cx="685827" cy="643432"/>
                <a:chOff x="2029517" y="1732295"/>
                <a:chExt cx="685827" cy="643432"/>
              </a:xfrm>
            </p:grpSpPr>
            <p:sp>
              <p:nvSpPr>
                <p:cNvPr id="7225" name="Google Shape;7225;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6" name="Google Shape;7226;p55"/>
                <p:cNvGrpSpPr/>
                <p:nvPr/>
              </p:nvGrpSpPr>
              <p:grpSpPr>
                <a:xfrm>
                  <a:off x="2158948" y="1732295"/>
                  <a:ext cx="556396" cy="333108"/>
                  <a:chOff x="2158948" y="1732295"/>
                  <a:chExt cx="556396" cy="333108"/>
                </a:xfrm>
              </p:grpSpPr>
              <p:cxnSp>
                <p:nvCxnSpPr>
                  <p:cNvPr id="7227" name="Google Shape;7227;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28" name="Google Shape;7228;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55"/>
                <p:cNvGrpSpPr/>
                <p:nvPr/>
              </p:nvGrpSpPr>
              <p:grpSpPr>
                <a:xfrm>
                  <a:off x="2159908" y="2065057"/>
                  <a:ext cx="550884" cy="310670"/>
                  <a:chOff x="2159908" y="2065057"/>
                  <a:chExt cx="550884" cy="310670"/>
                </a:xfrm>
              </p:grpSpPr>
              <p:cxnSp>
                <p:nvCxnSpPr>
                  <p:cNvPr id="7230" name="Google Shape;7230;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31" name="Google Shape;7231;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32" name="Google Shape;7232;p55"/>
          <p:cNvGrpSpPr/>
          <p:nvPr/>
        </p:nvGrpSpPr>
        <p:grpSpPr>
          <a:xfrm>
            <a:off x="706399" y="1556837"/>
            <a:ext cx="962651" cy="810058"/>
            <a:chOff x="844912" y="1681380"/>
            <a:chExt cx="935611" cy="787305"/>
          </a:xfrm>
        </p:grpSpPr>
        <p:grpSp>
          <p:nvGrpSpPr>
            <p:cNvPr id="7233" name="Google Shape;7233;p55"/>
            <p:cNvGrpSpPr/>
            <p:nvPr/>
          </p:nvGrpSpPr>
          <p:grpSpPr>
            <a:xfrm>
              <a:off x="844912" y="1819635"/>
              <a:ext cx="329836" cy="510016"/>
              <a:chOff x="844912" y="1819635"/>
              <a:chExt cx="329836" cy="510016"/>
            </a:xfrm>
          </p:grpSpPr>
          <p:sp>
            <p:nvSpPr>
              <p:cNvPr id="7234" name="Google Shape;7234;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55"/>
            <p:cNvGrpSpPr/>
            <p:nvPr/>
          </p:nvGrpSpPr>
          <p:grpSpPr>
            <a:xfrm>
              <a:off x="1284601" y="2158168"/>
              <a:ext cx="495923" cy="310517"/>
              <a:chOff x="1284601" y="2158168"/>
              <a:chExt cx="495923" cy="310517"/>
            </a:xfrm>
          </p:grpSpPr>
          <p:sp>
            <p:nvSpPr>
              <p:cNvPr id="7241" name="Google Shape;7241;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2" name="Google Shape;7242;p55"/>
              <p:cNvGrpSpPr/>
              <p:nvPr/>
            </p:nvGrpSpPr>
            <p:grpSpPr>
              <a:xfrm>
                <a:off x="1507666" y="2158168"/>
                <a:ext cx="272858" cy="310517"/>
                <a:chOff x="1507666" y="2158168"/>
                <a:chExt cx="272858" cy="310517"/>
              </a:xfrm>
            </p:grpSpPr>
            <p:grpSp>
              <p:nvGrpSpPr>
                <p:cNvPr id="7243" name="Google Shape;7243;p55"/>
                <p:cNvGrpSpPr/>
                <p:nvPr/>
              </p:nvGrpSpPr>
              <p:grpSpPr>
                <a:xfrm>
                  <a:off x="1507666" y="2176104"/>
                  <a:ext cx="166395" cy="273149"/>
                  <a:chOff x="1507666" y="2176104"/>
                  <a:chExt cx="166395" cy="273149"/>
                </a:xfrm>
              </p:grpSpPr>
              <p:sp>
                <p:nvSpPr>
                  <p:cNvPr id="7244" name="Google Shape;7244;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1" name="Google Shape;7251;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53" name="Google Shape;7253;p55"/>
            <p:cNvGrpSpPr/>
            <p:nvPr/>
          </p:nvGrpSpPr>
          <p:grpSpPr>
            <a:xfrm>
              <a:off x="1284601" y="1681380"/>
              <a:ext cx="495923" cy="310517"/>
              <a:chOff x="1284601" y="1681380"/>
              <a:chExt cx="495923" cy="310517"/>
            </a:xfrm>
          </p:grpSpPr>
          <p:sp>
            <p:nvSpPr>
              <p:cNvPr id="7254" name="Google Shape;7254;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5" name="Google Shape;7255;p55"/>
              <p:cNvGrpSpPr/>
              <p:nvPr/>
            </p:nvGrpSpPr>
            <p:grpSpPr>
              <a:xfrm>
                <a:off x="1507666" y="1681380"/>
                <a:ext cx="272858" cy="310517"/>
                <a:chOff x="1507666" y="1681380"/>
                <a:chExt cx="272858" cy="310517"/>
              </a:xfrm>
            </p:grpSpPr>
            <p:grpSp>
              <p:nvGrpSpPr>
                <p:cNvPr id="7256" name="Google Shape;7256;p55"/>
                <p:cNvGrpSpPr/>
                <p:nvPr/>
              </p:nvGrpSpPr>
              <p:grpSpPr>
                <a:xfrm>
                  <a:off x="1507666" y="1700120"/>
                  <a:ext cx="166395" cy="272984"/>
                  <a:chOff x="1507666" y="1700120"/>
                  <a:chExt cx="166395" cy="272984"/>
                </a:xfrm>
              </p:grpSpPr>
              <p:sp>
                <p:nvSpPr>
                  <p:cNvPr id="7257" name="Google Shape;7257;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4" name="Google Shape;7264;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66" name="Google Shape;7266;p55"/>
          <p:cNvGrpSpPr/>
          <p:nvPr/>
        </p:nvGrpSpPr>
        <p:grpSpPr>
          <a:xfrm>
            <a:off x="6815339" y="2324267"/>
            <a:ext cx="1622269" cy="552443"/>
            <a:chOff x="6894650" y="2574740"/>
            <a:chExt cx="1445100" cy="492111"/>
          </a:xfrm>
        </p:grpSpPr>
        <p:sp>
          <p:nvSpPr>
            <p:cNvPr id="7267" name="Google Shape;7267;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72" name="Google Shape;7272;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73" name="Google Shape;7273;p55"/>
          <p:cNvGrpSpPr/>
          <p:nvPr/>
        </p:nvGrpSpPr>
        <p:grpSpPr>
          <a:xfrm>
            <a:off x="6834882" y="3698522"/>
            <a:ext cx="1583206" cy="475705"/>
            <a:chOff x="6953919" y="3907920"/>
            <a:chExt cx="1377300" cy="475705"/>
          </a:xfrm>
        </p:grpSpPr>
        <p:cxnSp>
          <p:nvCxnSpPr>
            <p:cNvPr id="7274" name="Google Shape;7274;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75" name="Google Shape;7275;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76" name="Google Shape;7276;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77" name="Google Shape;7277;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78" name="Google Shape;7278;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79" name="Google Shape;7279;p55"/>
          <p:cNvGrpSpPr/>
          <p:nvPr/>
        </p:nvGrpSpPr>
        <p:grpSpPr>
          <a:xfrm>
            <a:off x="2338470" y="2459668"/>
            <a:ext cx="836286" cy="824529"/>
            <a:chOff x="2389399" y="2595741"/>
            <a:chExt cx="812796" cy="801369"/>
          </a:xfrm>
        </p:grpSpPr>
        <p:grpSp>
          <p:nvGrpSpPr>
            <p:cNvPr id="7280" name="Google Shape;7280;p55"/>
            <p:cNvGrpSpPr/>
            <p:nvPr/>
          </p:nvGrpSpPr>
          <p:grpSpPr>
            <a:xfrm>
              <a:off x="2492145" y="2881565"/>
              <a:ext cx="607300" cy="229751"/>
              <a:chOff x="2492145" y="2881565"/>
              <a:chExt cx="607300" cy="229751"/>
            </a:xfrm>
          </p:grpSpPr>
          <p:sp>
            <p:nvSpPr>
              <p:cNvPr id="7281" name="Google Shape;7281;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55"/>
            <p:cNvGrpSpPr/>
            <p:nvPr/>
          </p:nvGrpSpPr>
          <p:grpSpPr>
            <a:xfrm>
              <a:off x="2389399" y="2595741"/>
              <a:ext cx="812796" cy="296825"/>
              <a:chOff x="2389399" y="2595741"/>
              <a:chExt cx="812796" cy="296825"/>
            </a:xfrm>
          </p:grpSpPr>
          <p:grpSp>
            <p:nvGrpSpPr>
              <p:cNvPr id="7285" name="Google Shape;7285;p55"/>
              <p:cNvGrpSpPr/>
              <p:nvPr/>
            </p:nvGrpSpPr>
            <p:grpSpPr>
              <a:xfrm>
                <a:off x="2389399" y="2595741"/>
                <a:ext cx="363638" cy="296825"/>
                <a:chOff x="2389399" y="2595741"/>
                <a:chExt cx="363638" cy="296825"/>
              </a:xfrm>
            </p:grpSpPr>
            <p:grpSp>
              <p:nvGrpSpPr>
                <p:cNvPr id="7286" name="Google Shape;7286;p55"/>
                <p:cNvGrpSpPr/>
                <p:nvPr/>
              </p:nvGrpSpPr>
              <p:grpSpPr>
                <a:xfrm>
                  <a:off x="2493852" y="2794333"/>
                  <a:ext cx="259185" cy="98232"/>
                  <a:chOff x="2493852" y="2794333"/>
                  <a:chExt cx="259185" cy="98232"/>
                </a:xfrm>
              </p:grpSpPr>
              <p:sp>
                <p:nvSpPr>
                  <p:cNvPr id="7287" name="Google Shape;7287;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5"/>
                <p:cNvGrpSpPr/>
                <p:nvPr/>
              </p:nvGrpSpPr>
              <p:grpSpPr>
                <a:xfrm>
                  <a:off x="2389399" y="2595741"/>
                  <a:ext cx="224343" cy="182054"/>
                  <a:chOff x="2389399" y="2595741"/>
                  <a:chExt cx="224343" cy="182054"/>
                </a:xfrm>
              </p:grpSpPr>
              <p:sp>
                <p:nvSpPr>
                  <p:cNvPr id="7291" name="Google Shape;7291;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3" name="Google Shape;7293;p55"/>
              <p:cNvGrpSpPr/>
              <p:nvPr/>
            </p:nvGrpSpPr>
            <p:grpSpPr>
              <a:xfrm>
                <a:off x="2683630" y="2595741"/>
                <a:ext cx="224334" cy="296825"/>
                <a:chOff x="2683630" y="2595741"/>
                <a:chExt cx="224334" cy="296825"/>
              </a:xfrm>
            </p:grpSpPr>
            <p:grpSp>
              <p:nvGrpSpPr>
                <p:cNvPr id="7294" name="Google Shape;7294;p55"/>
                <p:cNvGrpSpPr/>
                <p:nvPr/>
              </p:nvGrpSpPr>
              <p:grpSpPr>
                <a:xfrm>
                  <a:off x="2788083" y="2794333"/>
                  <a:ext cx="15356" cy="98232"/>
                  <a:chOff x="2788083" y="2794333"/>
                  <a:chExt cx="15356" cy="98232"/>
                </a:xfrm>
              </p:grpSpPr>
              <p:sp>
                <p:nvSpPr>
                  <p:cNvPr id="7295" name="Google Shape;7295;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8" name="Google Shape;7298;p55"/>
                <p:cNvGrpSpPr/>
                <p:nvPr/>
              </p:nvGrpSpPr>
              <p:grpSpPr>
                <a:xfrm>
                  <a:off x="2683630" y="2595741"/>
                  <a:ext cx="224334" cy="182054"/>
                  <a:chOff x="2683630" y="2595741"/>
                  <a:chExt cx="224334" cy="182054"/>
                </a:xfrm>
              </p:grpSpPr>
              <p:sp>
                <p:nvSpPr>
                  <p:cNvPr id="7299" name="Google Shape;7299;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1" name="Google Shape;7301;p55"/>
              <p:cNvGrpSpPr/>
              <p:nvPr/>
            </p:nvGrpSpPr>
            <p:grpSpPr>
              <a:xfrm>
                <a:off x="2838475" y="2595741"/>
                <a:ext cx="363719" cy="296825"/>
                <a:chOff x="2838475" y="2595741"/>
                <a:chExt cx="363719" cy="296825"/>
              </a:xfrm>
            </p:grpSpPr>
            <p:grpSp>
              <p:nvGrpSpPr>
                <p:cNvPr id="7302" name="Google Shape;7302;p55"/>
                <p:cNvGrpSpPr/>
                <p:nvPr/>
              </p:nvGrpSpPr>
              <p:grpSpPr>
                <a:xfrm>
                  <a:off x="2838475" y="2794333"/>
                  <a:ext cx="259185" cy="98232"/>
                  <a:chOff x="2838475" y="2794333"/>
                  <a:chExt cx="259185" cy="98232"/>
                </a:xfrm>
              </p:grpSpPr>
              <p:sp>
                <p:nvSpPr>
                  <p:cNvPr id="7303" name="Google Shape;7303;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55"/>
                <p:cNvGrpSpPr/>
                <p:nvPr/>
              </p:nvGrpSpPr>
              <p:grpSpPr>
                <a:xfrm>
                  <a:off x="2977852" y="2595741"/>
                  <a:ext cx="224343" cy="182054"/>
                  <a:chOff x="2977852" y="2595741"/>
                  <a:chExt cx="224343" cy="182054"/>
                </a:xfrm>
              </p:grpSpPr>
              <p:sp>
                <p:nvSpPr>
                  <p:cNvPr id="7307" name="Google Shape;7307;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09" name="Google Shape;7309;p55"/>
            <p:cNvGrpSpPr/>
            <p:nvPr/>
          </p:nvGrpSpPr>
          <p:grpSpPr>
            <a:xfrm>
              <a:off x="2389399" y="3100241"/>
              <a:ext cx="812796" cy="296869"/>
              <a:chOff x="2389399" y="3100241"/>
              <a:chExt cx="812796" cy="296869"/>
            </a:xfrm>
          </p:grpSpPr>
          <p:grpSp>
            <p:nvGrpSpPr>
              <p:cNvPr id="7310" name="Google Shape;7310;p55"/>
              <p:cNvGrpSpPr/>
              <p:nvPr/>
            </p:nvGrpSpPr>
            <p:grpSpPr>
              <a:xfrm>
                <a:off x="2683630" y="3100241"/>
                <a:ext cx="224334" cy="296869"/>
                <a:chOff x="2683630" y="3100241"/>
                <a:chExt cx="224334" cy="296869"/>
              </a:xfrm>
            </p:grpSpPr>
            <p:grpSp>
              <p:nvGrpSpPr>
                <p:cNvPr id="7311" name="Google Shape;7311;p55"/>
                <p:cNvGrpSpPr/>
                <p:nvPr/>
              </p:nvGrpSpPr>
              <p:grpSpPr>
                <a:xfrm>
                  <a:off x="2788083" y="3100241"/>
                  <a:ext cx="15356" cy="98237"/>
                  <a:chOff x="2788083" y="3100241"/>
                  <a:chExt cx="15356" cy="98237"/>
                </a:xfrm>
              </p:grpSpPr>
              <p:sp>
                <p:nvSpPr>
                  <p:cNvPr id="7312" name="Google Shape;7312;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55"/>
                <p:cNvGrpSpPr/>
                <p:nvPr/>
              </p:nvGrpSpPr>
              <p:grpSpPr>
                <a:xfrm>
                  <a:off x="2683630" y="3215065"/>
                  <a:ext cx="224334" cy="182045"/>
                  <a:chOff x="2683630" y="3215065"/>
                  <a:chExt cx="224334" cy="182045"/>
                </a:xfrm>
              </p:grpSpPr>
              <p:sp>
                <p:nvSpPr>
                  <p:cNvPr id="7316" name="Google Shape;7316;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8" name="Google Shape;7318;p55"/>
              <p:cNvGrpSpPr/>
              <p:nvPr/>
            </p:nvGrpSpPr>
            <p:grpSpPr>
              <a:xfrm>
                <a:off x="2389399" y="3100241"/>
                <a:ext cx="363638" cy="296869"/>
                <a:chOff x="2389399" y="3100241"/>
                <a:chExt cx="363638" cy="296869"/>
              </a:xfrm>
            </p:grpSpPr>
            <p:grpSp>
              <p:nvGrpSpPr>
                <p:cNvPr id="7319" name="Google Shape;7319;p55"/>
                <p:cNvGrpSpPr/>
                <p:nvPr/>
              </p:nvGrpSpPr>
              <p:grpSpPr>
                <a:xfrm>
                  <a:off x="2493852" y="3100241"/>
                  <a:ext cx="259185" cy="98237"/>
                  <a:chOff x="2493852" y="3100241"/>
                  <a:chExt cx="259185" cy="98237"/>
                </a:xfrm>
              </p:grpSpPr>
              <p:sp>
                <p:nvSpPr>
                  <p:cNvPr id="7320" name="Google Shape;7320;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55"/>
                <p:cNvGrpSpPr/>
                <p:nvPr/>
              </p:nvGrpSpPr>
              <p:grpSpPr>
                <a:xfrm>
                  <a:off x="2389399" y="3215065"/>
                  <a:ext cx="224343" cy="182045"/>
                  <a:chOff x="2389399" y="3215065"/>
                  <a:chExt cx="224343" cy="182045"/>
                </a:xfrm>
              </p:grpSpPr>
              <p:sp>
                <p:nvSpPr>
                  <p:cNvPr id="7324" name="Google Shape;7324;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6" name="Google Shape;7326;p55"/>
              <p:cNvGrpSpPr/>
              <p:nvPr/>
            </p:nvGrpSpPr>
            <p:grpSpPr>
              <a:xfrm>
                <a:off x="2838475" y="3100241"/>
                <a:ext cx="363719" cy="296869"/>
                <a:chOff x="2838475" y="3100241"/>
                <a:chExt cx="363719" cy="296869"/>
              </a:xfrm>
            </p:grpSpPr>
            <p:grpSp>
              <p:nvGrpSpPr>
                <p:cNvPr id="7327" name="Google Shape;7327;p55"/>
                <p:cNvGrpSpPr/>
                <p:nvPr/>
              </p:nvGrpSpPr>
              <p:grpSpPr>
                <a:xfrm>
                  <a:off x="2838475" y="3100241"/>
                  <a:ext cx="259185" cy="98237"/>
                  <a:chOff x="2838475" y="3100241"/>
                  <a:chExt cx="259185" cy="98237"/>
                </a:xfrm>
              </p:grpSpPr>
              <p:sp>
                <p:nvSpPr>
                  <p:cNvPr id="7328" name="Google Shape;7328;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55"/>
                <p:cNvGrpSpPr/>
                <p:nvPr/>
              </p:nvGrpSpPr>
              <p:grpSpPr>
                <a:xfrm>
                  <a:off x="2977852" y="3215065"/>
                  <a:ext cx="224343" cy="182045"/>
                  <a:chOff x="2977852" y="3215065"/>
                  <a:chExt cx="224343" cy="182045"/>
                </a:xfrm>
              </p:grpSpPr>
              <p:sp>
                <p:nvSpPr>
                  <p:cNvPr id="7332" name="Google Shape;7332;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9"/>
          <p:cNvSpPr/>
          <p:nvPr/>
        </p:nvSpPr>
        <p:spPr>
          <a:xfrm>
            <a:off x="3288475" y="1175423"/>
            <a:ext cx="2305500" cy="32145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3" name="Google Shape;303;p29"/>
          <p:cNvSpPr txBox="1"/>
          <p:nvPr>
            <p:ph idx="2" type="title"/>
          </p:nvPr>
        </p:nvSpPr>
        <p:spPr>
          <a:xfrm>
            <a:off x="2182338" y="1312522"/>
            <a:ext cx="734700" cy="6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304" name="Google Shape;304;p29"/>
          <p:cNvSpPr txBox="1"/>
          <p:nvPr>
            <p:ph idx="3" type="title"/>
          </p:nvPr>
        </p:nvSpPr>
        <p:spPr>
          <a:xfrm>
            <a:off x="2182338" y="3257653"/>
            <a:ext cx="734700" cy="615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05" name="Google Shape;305;p29"/>
          <p:cNvSpPr txBox="1"/>
          <p:nvPr>
            <p:ph idx="4" type="title"/>
          </p:nvPr>
        </p:nvSpPr>
        <p:spPr>
          <a:xfrm>
            <a:off x="6226966" y="1312522"/>
            <a:ext cx="734700" cy="6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306" name="Google Shape;306;p29"/>
          <p:cNvSpPr txBox="1"/>
          <p:nvPr>
            <p:ph idx="5" type="title"/>
          </p:nvPr>
        </p:nvSpPr>
        <p:spPr>
          <a:xfrm>
            <a:off x="6226966" y="3257653"/>
            <a:ext cx="734700" cy="61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307" name="Google Shape;307;p29"/>
          <p:cNvSpPr txBox="1"/>
          <p:nvPr>
            <p:ph idx="1" type="subTitle"/>
          </p:nvPr>
        </p:nvSpPr>
        <p:spPr>
          <a:xfrm>
            <a:off x="720000" y="1984400"/>
            <a:ext cx="2305500" cy="46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About us</a:t>
            </a:r>
            <a:endParaRPr/>
          </a:p>
        </p:txBody>
      </p:sp>
      <p:sp>
        <p:nvSpPr>
          <p:cNvPr id="308" name="Google Shape;308;p29"/>
          <p:cNvSpPr txBox="1"/>
          <p:nvPr>
            <p:ph idx="6" type="subTitle"/>
          </p:nvPr>
        </p:nvSpPr>
        <p:spPr>
          <a:xfrm>
            <a:off x="6118550" y="1984400"/>
            <a:ext cx="23055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309" name="Google Shape;309;p29"/>
          <p:cNvSpPr txBox="1"/>
          <p:nvPr>
            <p:ph idx="7" type="subTitle"/>
          </p:nvPr>
        </p:nvSpPr>
        <p:spPr>
          <a:xfrm>
            <a:off x="720000" y="3929600"/>
            <a:ext cx="2305500" cy="46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Goals &amp; strategy</a:t>
            </a:r>
            <a:endParaRPr/>
          </a:p>
        </p:txBody>
      </p:sp>
      <p:sp>
        <p:nvSpPr>
          <p:cNvPr id="310" name="Google Shape;310;p29"/>
          <p:cNvSpPr txBox="1"/>
          <p:nvPr>
            <p:ph idx="8" type="subTitle"/>
          </p:nvPr>
        </p:nvSpPr>
        <p:spPr>
          <a:xfrm>
            <a:off x="6118550" y="3929600"/>
            <a:ext cx="2305500" cy="46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311" name="Google Shape;311;p29"/>
          <p:cNvSpPr/>
          <p:nvPr/>
        </p:nvSpPr>
        <p:spPr>
          <a:xfrm>
            <a:off x="7782016" y="3314200"/>
            <a:ext cx="501900" cy="5028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2" name="Google Shape;312;p29"/>
          <p:cNvCxnSpPr/>
          <p:nvPr/>
        </p:nvCxnSpPr>
        <p:spPr>
          <a:xfrm>
            <a:off x="6961675" y="3565600"/>
            <a:ext cx="1072200" cy="0"/>
          </a:xfrm>
          <a:prstGeom prst="straightConnector1">
            <a:avLst/>
          </a:prstGeom>
          <a:noFill/>
          <a:ln cap="flat" cmpd="sng" w="9525">
            <a:solidFill>
              <a:schemeClr val="dk1"/>
            </a:solidFill>
            <a:prstDash val="solid"/>
            <a:round/>
            <a:headEnd len="med" w="med" type="none"/>
            <a:tailEnd len="med" w="med" type="none"/>
          </a:ln>
        </p:spPr>
      </p:cxnSp>
      <p:pic>
        <p:nvPicPr>
          <p:cNvPr id="313" name="Google Shape;313;p29"/>
          <p:cNvPicPr preferRelativeResize="0"/>
          <p:nvPr>
            <p:ph idx="9" type="pic"/>
          </p:nvPr>
        </p:nvPicPr>
        <p:blipFill rotWithShape="1">
          <a:blip r:embed="rId3">
            <a:alphaModFix/>
          </a:blip>
          <a:srcRect b="22827" l="15333" r="0" t="0"/>
          <a:stretch/>
        </p:blipFill>
        <p:spPr>
          <a:xfrm>
            <a:off x="3443100" y="1312525"/>
            <a:ext cx="2305500" cy="3154200"/>
          </a:xfrm>
          <a:prstGeom prst="round2DiagRect">
            <a:avLst>
              <a:gd fmla="val 16667" name="adj1"/>
              <a:gd fmla="val 0" name="adj2"/>
            </a:avLst>
          </a:prstGeom>
        </p:spPr>
      </p:pic>
      <p:sp>
        <p:nvSpPr>
          <p:cNvPr id="314" name="Google Shape;314;p29"/>
          <p:cNvSpPr/>
          <p:nvPr/>
        </p:nvSpPr>
        <p:spPr>
          <a:xfrm flipH="1">
            <a:off x="860100" y="1369075"/>
            <a:ext cx="501900" cy="5028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5" name="Google Shape;315;p29"/>
          <p:cNvCxnSpPr/>
          <p:nvPr/>
        </p:nvCxnSpPr>
        <p:spPr>
          <a:xfrm rot="10800000">
            <a:off x="1110141" y="1620475"/>
            <a:ext cx="1072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7" name="Shape 7337"/>
        <p:cNvGrpSpPr/>
        <p:nvPr/>
      </p:nvGrpSpPr>
      <p:grpSpPr>
        <a:xfrm>
          <a:off x="0" y="0"/>
          <a:ext cx="0" cy="0"/>
          <a:chOff x="0" y="0"/>
          <a:chExt cx="0" cy="0"/>
        </a:xfrm>
      </p:grpSpPr>
      <p:grpSp>
        <p:nvGrpSpPr>
          <p:cNvPr id="7338" name="Google Shape;7338;p56"/>
          <p:cNvGrpSpPr/>
          <p:nvPr/>
        </p:nvGrpSpPr>
        <p:grpSpPr>
          <a:xfrm>
            <a:off x="702088" y="3155922"/>
            <a:ext cx="2390414" cy="1024800"/>
            <a:chOff x="728925" y="3296613"/>
            <a:chExt cx="2390414" cy="1024800"/>
          </a:xfrm>
        </p:grpSpPr>
        <p:grpSp>
          <p:nvGrpSpPr>
            <p:cNvPr id="7339" name="Google Shape;7339;p56"/>
            <p:cNvGrpSpPr/>
            <p:nvPr/>
          </p:nvGrpSpPr>
          <p:grpSpPr>
            <a:xfrm>
              <a:off x="728925" y="3619800"/>
              <a:ext cx="2390414" cy="500893"/>
              <a:chOff x="728925" y="3619800"/>
              <a:chExt cx="2390414" cy="500893"/>
            </a:xfrm>
          </p:grpSpPr>
          <p:sp>
            <p:nvSpPr>
              <p:cNvPr id="7340" name="Google Shape;7340;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1" name="Google Shape;7341;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42" name="Google Shape;7342;p56"/>
            <p:cNvGrpSpPr/>
            <p:nvPr/>
          </p:nvGrpSpPr>
          <p:grpSpPr>
            <a:xfrm>
              <a:off x="1348050" y="3296613"/>
              <a:ext cx="1706152" cy="1024800"/>
              <a:chOff x="1348050" y="3296613"/>
              <a:chExt cx="1706152" cy="1024800"/>
            </a:xfrm>
          </p:grpSpPr>
          <p:sp>
            <p:nvSpPr>
              <p:cNvPr id="7343" name="Google Shape;7343;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4" name="Google Shape;7344;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5" name="Google Shape;7345;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6" name="Google Shape;7346;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7" name="Google Shape;7347;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48" name="Google Shape;7348;p56"/>
            <p:cNvGrpSpPr/>
            <p:nvPr/>
          </p:nvGrpSpPr>
          <p:grpSpPr>
            <a:xfrm>
              <a:off x="1455707" y="3654858"/>
              <a:ext cx="1491150" cy="417657"/>
              <a:chOff x="1455707" y="3654858"/>
              <a:chExt cx="1491150" cy="417657"/>
            </a:xfrm>
          </p:grpSpPr>
          <p:sp>
            <p:nvSpPr>
              <p:cNvPr id="7349" name="Google Shape;7349;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69" name="Google Shape;7369;p56"/>
          <p:cNvGraphicFramePr/>
          <p:nvPr/>
        </p:nvGraphicFramePr>
        <p:xfrm>
          <a:off x="5937787" y="2153834"/>
          <a:ext cx="3000000" cy="3000000"/>
        </p:xfrm>
        <a:graphic>
          <a:graphicData uri="http://schemas.openxmlformats.org/drawingml/2006/table">
            <a:tbl>
              <a:tblPr>
                <a:noFill/>
                <a:tableStyleId>{7EBB0A66-7382-4598-9B08-BA9FA835C741}</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70" name="Google Shape;7370;p56"/>
          <p:cNvGrpSpPr/>
          <p:nvPr/>
        </p:nvGrpSpPr>
        <p:grpSpPr>
          <a:xfrm>
            <a:off x="710464" y="981599"/>
            <a:ext cx="2396505" cy="976502"/>
            <a:chOff x="749309" y="1112739"/>
            <a:chExt cx="2371603" cy="976502"/>
          </a:xfrm>
        </p:grpSpPr>
        <p:grpSp>
          <p:nvGrpSpPr>
            <p:cNvPr id="7371" name="Google Shape;7371;p56"/>
            <p:cNvGrpSpPr/>
            <p:nvPr/>
          </p:nvGrpSpPr>
          <p:grpSpPr>
            <a:xfrm>
              <a:off x="1092126" y="1112739"/>
              <a:ext cx="2028786" cy="975464"/>
              <a:chOff x="1092126" y="1112739"/>
              <a:chExt cx="2028786" cy="975464"/>
            </a:xfrm>
          </p:grpSpPr>
          <p:sp>
            <p:nvSpPr>
              <p:cNvPr id="7372" name="Google Shape;7372;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56"/>
            <p:cNvGrpSpPr/>
            <p:nvPr/>
          </p:nvGrpSpPr>
          <p:grpSpPr>
            <a:xfrm>
              <a:off x="749309" y="1112739"/>
              <a:ext cx="314700" cy="975464"/>
              <a:chOff x="749309" y="1112739"/>
              <a:chExt cx="314700" cy="975464"/>
            </a:xfrm>
          </p:grpSpPr>
          <p:sp>
            <p:nvSpPr>
              <p:cNvPr id="7397" name="Google Shape;7397;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1" name="Google Shape;7401;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05" name="Google Shape;7405;p56"/>
          <p:cNvGraphicFramePr/>
          <p:nvPr/>
        </p:nvGraphicFramePr>
        <p:xfrm>
          <a:off x="5937812" y="981584"/>
          <a:ext cx="3000000" cy="3000000"/>
        </p:xfrm>
        <a:graphic>
          <a:graphicData uri="http://schemas.openxmlformats.org/drawingml/2006/table">
            <a:tbl>
              <a:tblPr>
                <a:noFill/>
                <a:tableStyleId>{7EBB0A66-7382-4598-9B08-BA9FA835C741}</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406" name="Google Shape;7406;p56"/>
          <p:cNvGraphicFramePr/>
          <p:nvPr/>
        </p:nvGraphicFramePr>
        <p:xfrm>
          <a:off x="3358675" y="2153834"/>
          <a:ext cx="3000000" cy="3000000"/>
        </p:xfrm>
        <a:graphic>
          <a:graphicData uri="http://schemas.openxmlformats.org/drawingml/2006/table">
            <a:tbl>
              <a:tblPr>
                <a:noFill/>
                <a:tableStyleId>{7EBB0A66-7382-4598-9B08-BA9FA835C741}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407" name="Google Shape;7407;p56"/>
          <p:cNvGrpSpPr/>
          <p:nvPr/>
        </p:nvGrpSpPr>
        <p:grpSpPr>
          <a:xfrm>
            <a:off x="3360661" y="3144795"/>
            <a:ext cx="2363377" cy="1047062"/>
            <a:chOff x="3358399" y="3285485"/>
            <a:chExt cx="2363377" cy="1047062"/>
          </a:xfrm>
        </p:grpSpPr>
        <p:grpSp>
          <p:nvGrpSpPr>
            <p:cNvPr id="7408" name="Google Shape;7408;p56"/>
            <p:cNvGrpSpPr/>
            <p:nvPr/>
          </p:nvGrpSpPr>
          <p:grpSpPr>
            <a:xfrm>
              <a:off x="3358412" y="3285485"/>
              <a:ext cx="2363244" cy="139500"/>
              <a:chOff x="3358412" y="3285485"/>
              <a:chExt cx="2363244" cy="139500"/>
            </a:xfrm>
          </p:grpSpPr>
          <p:sp>
            <p:nvSpPr>
              <p:cNvPr id="7409" name="Google Shape;7409;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56"/>
            <p:cNvGrpSpPr/>
            <p:nvPr/>
          </p:nvGrpSpPr>
          <p:grpSpPr>
            <a:xfrm>
              <a:off x="3358412" y="3466996"/>
              <a:ext cx="2363244" cy="139500"/>
              <a:chOff x="3358412" y="3466996"/>
              <a:chExt cx="2363244" cy="139500"/>
            </a:xfrm>
          </p:grpSpPr>
          <p:sp>
            <p:nvSpPr>
              <p:cNvPr id="7415" name="Google Shape;7415;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56"/>
            <p:cNvGrpSpPr/>
            <p:nvPr/>
          </p:nvGrpSpPr>
          <p:grpSpPr>
            <a:xfrm>
              <a:off x="3358412" y="3648507"/>
              <a:ext cx="2363244" cy="139500"/>
              <a:chOff x="3358412" y="3648507"/>
              <a:chExt cx="2363244" cy="139500"/>
            </a:xfrm>
          </p:grpSpPr>
          <p:sp>
            <p:nvSpPr>
              <p:cNvPr id="7421" name="Google Shape;7421;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56"/>
            <p:cNvGrpSpPr/>
            <p:nvPr/>
          </p:nvGrpSpPr>
          <p:grpSpPr>
            <a:xfrm>
              <a:off x="3358412" y="3830018"/>
              <a:ext cx="2363244" cy="139500"/>
              <a:chOff x="3358412" y="3830018"/>
              <a:chExt cx="2363244" cy="139500"/>
            </a:xfrm>
          </p:grpSpPr>
          <p:sp>
            <p:nvSpPr>
              <p:cNvPr id="7427" name="Google Shape;7427;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56"/>
            <p:cNvGrpSpPr/>
            <p:nvPr/>
          </p:nvGrpSpPr>
          <p:grpSpPr>
            <a:xfrm>
              <a:off x="3358399" y="4011514"/>
              <a:ext cx="2363377" cy="139537"/>
              <a:chOff x="3294800" y="4134603"/>
              <a:chExt cx="2638876" cy="152400"/>
            </a:xfrm>
          </p:grpSpPr>
          <p:sp>
            <p:nvSpPr>
              <p:cNvPr id="7433" name="Google Shape;7433;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56"/>
            <p:cNvGrpSpPr/>
            <p:nvPr/>
          </p:nvGrpSpPr>
          <p:grpSpPr>
            <a:xfrm>
              <a:off x="3358399" y="4193010"/>
              <a:ext cx="2363377" cy="139537"/>
              <a:chOff x="3294800" y="4134603"/>
              <a:chExt cx="2638876" cy="152400"/>
            </a:xfrm>
          </p:grpSpPr>
          <p:sp>
            <p:nvSpPr>
              <p:cNvPr id="7439" name="Google Shape;7439;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44" name="Google Shape;7444;p56"/>
          <p:cNvGraphicFramePr/>
          <p:nvPr/>
        </p:nvGraphicFramePr>
        <p:xfrm>
          <a:off x="711463" y="2153834"/>
          <a:ext cx="3000000" cy="3000000"/>
        </p:xfrm>
        <a:graphic>
          <a:graphicData uri="http://schemas.openxmlformats.org/drawingml/2006/table">
            <a:tbl>
              <a:tblPr>
                <a:noFill/>
                <a:tableStyleId>{7EBB0A66-7382-4598-9B08-BA9FA835C741}</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445" name="Google Shape;7445;p56"/>
          <p:cNvGrpSpPr/>
          <p:nvPr/>
        </p:nvGrpSpPr>
        <p:grpSpPr>
          <a:xfrm>
            <a:off x="4161132" y="2557649"/>
            <a:ext cx="1302095" cy="60959"/>
            <a:chOff x="3558802" y="4011427"/>
            <a:chExt cx="1866000" cy="111300"/>
          </a:xfrm>
        </p:grpSpPr>
        <p:sp>
          <p:nvSpPr>
            <p:cNvPr id="7446" name="Google Shape;7446;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56"/>
          <p:cNvGrpSpPr/>
          <p:nvPr/>
        </p:nvGrpSpPr>
        <p:grpSpPr>
          <a:xfrm>
            <a:off x="4706620" y="2839808"/>
            <a:ext cx="914340" cy="60959"/>
            <a:chOff x="3558802" y="4011427"/>
            <a:chExt cx="1866000" cy="111300"/>
          </a:xfrm>
        </p:grpSpPr>
        <p:sp>
          <p:nvSpPr>
            <p:cNvPr id="7449" name="Google Shape;7449;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56"/>
          <p:cNvGrpSpPr/>
          <p:nvPr/>
        </p:nvGrpSpPr>
        <p:grpSpPr>
          <a:xfrm>
            <a:off x="5871419" y="3167606"/>
            <a:ext cx="2522867" cy="1001454"/>
            <a:chOff x="1904318" y="789980"/>
            <a:chExt cx="1489472" cy="606868"/>
          </a:xfrm>
        </p:grpSpPr>
        <p:cxnSp>
          <p:nvCxnSpPr>
            <p:cNvPr id="7452" name="Google Shape;7452;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53" name="Google Shape;7453;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54" name="Google Shape;7454;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455" name="Google Shape;7455;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456" name="Google Shape;7456;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57" name="Google Shape;7457;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58" name="Google Shape;7458;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59" name="Google Shape;7459;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66" name="Google Shape;7466;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67" name="Google Shape;7467;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68" name="Google Shape;7468;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56"/>
          <p:cNvGrpSpPr/>
          <p:nvPr/>
        </p:nvGrpSpPr>
        <p:grpSpPr>
          <a:xfrm>
            <a:off x="3355824" y="951642"/>
            <a:ext cx="2363393" cy="1005865"/>
            <a:chOff x="3292400" y="1193188"/>
            <a:chExt cx="2615240" cy="1131075"/>
          </a:xfrm>
        </p:grpSpPr>
        <p:sp>
          <p:nvSpPr>
            <p:cNvPr id="7470" name="Google Shape;7470;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71" name="Google Shape;7471;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72" name="Google Shape;7472;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73" name="Google Shape;7473;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74" name="Google Shape;7474;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75" name="Google Shape;7475;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76" name="Google Shape;7476;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77" name="Google Shape;7477;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78" name="Google Shape;7478;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79" name="Google Shape;7479;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80" name="Google Shape;7480;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81" name="Google Shape;7481;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82" name="Google Shape;7482;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83" name="Google Shape;7483;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84" name="Google Shape;7484;p56"/>
            <p:cNvGrpSpPr/>
            <p:nvPr/>
          </p:nvGrpSpPr>
          <p:grpSpPr>
            <a:xfrm>
              <a:off x="3748438" y="1378608"/>
              <a:ext cx="2159202" cy="903971"/>
              <a:chOff x="1683525" y="2179850"/>
              <a:chExt cx="4519050" cy="2134525"/>
            </a:xfrm>
          </p:grpSpPr>
          <p:sp>
            <p:nvSpPr>
              <p:cNvPr id="7485" name="Google Shape;7485;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6" name="Google Shape;7486;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7" name="Google Shape;7487;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8" name="Google Shape;7488;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9" name="Google Shape;7489;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0" name="Google Shape;7490;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1" name="Google Shape;7491;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2" name="Google Shape;7492;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3" name="Google Shape;7493;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4" name="Google Shape;7494;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5" name="Google Shape;7495;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6" name="Google Shape;7496;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0" name="Shape 7500"/>
        <p:cNvGrpSpPr/>
        <p:nvPr/>
      </p:nvGrpSpPr>
      <p:grpSpPr>
        <a:xfrm>
          <a:off x="0" y="0"/>
          <a:ext cx="0" cy="0"/>
          <a:chOff x="0" y="0"/>
          <a:chExt cx="0" cy="0"/>
        </a:xfrm>
      </p:grpSpPr>
      <p:grpSp>
        <p:nvGrpSpPr>
          <p:cNvPr id="7501" name="Google Shape;7501;p57"/>
          <p:cNvGrpSpPr/>
          <p:nvPr/>
        </p:nvGrpSpPr>
        <p:grpSpPr>
          <a:xfrm>
            <a:off x="4796690" y="970936"/>
            <a:ext cx="745431" cy="718863"/>
            <a:chOff x="4249973" y="1201875"/>
            <a:chExt cx="1958568" cy="1888762"/>
          </a:xfrm>
        </p:grpSpPr>
        <p:sp>
          <p:nvSpPr>
            <p:cNvPr id="7502" name="Google Shape;7502;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3" name="Google Shape;7503;p57"/>
            <p:cNvGrpSpPr/>
            <p:nvPr/>
          </p:nvGrpSpPr>
          <p:grpSpPr>
            <a:xfrm>
              <a:off x="5853086" y="1789142"/>
              <a:ext cx="355454" cy="1048099"/>
              <a:chOff x="5576108" y="2016725"/>
              <a:chExt cx="565200" cy="1666560"/>
            </a:xfrm>
          </p:grpSpPr>
          <p:sp>
            <p:nvSpPr>
              <p:cNvPr id="7504" name="Google Shape;7504;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5" name="Google Shape;7505;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57"/>
            <p:cNvGrpSpPr/>
            <p:nvPr/>
          </p:nvGrpSpPr>
          <p:grpSpPr>
            <a:xfrm>
              <a:off x="4869455" y="2691676"/>
              <a:ext cx="1013897" cy="398961"/>
              <a:chOff x="4012057" y="3451825"/>
              <a:chExt cx="1612175" cy="634379"/>
            </a:xfrm>
          </p:grpSpPr>
          <p:sp>
            <p:nvSpPr>
              <p:cNvPr id="7507" name="Google Shape;7507;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8" name="Google Shape;7508;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57"/>
            <p:cNvGrpSpPr/>
            <p:nvPr/>
          </p:nvGrpSpPr>
          <p:grpSpPr>
            <a:xfrm>
              <a:off x="4276937" y="2155961"/>
              <a:ext cx="651965" cy="891358"/>
              <a:chOff x="3069908" y="2599997"/>
              <a:chExt cx="1036675" cy="1417328"/>
            </a:xfrm>
          </p:grpSpPr>
          <p:sp>
            <p:nvSpPr>
              <p:cNvPr id="7510" name="Google Shape;7510;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1" name="Google Shape;7511;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57"/>
            <p:cNvGrpSpPr/>
            <p:nvPr/>
          </p:nvGrpSpPr>
          <p:grpSpPr>
            <a:xfrm>
              <a:off x="5054918" y="1201875"/>
              <a:ext cx="999548" cy="602711"/>
              <a:chOff x="4306958" y="1082925"/>
              <a:chExt cx="1589359" cy="958358"/>
            </a:xfrm>
          </p:grpSpPr>
          <p:sp>
            <p:nvSpPr>
              <p:cNvPr id="7513" name="Google Shape;7513;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4" name="Google Shape;7514;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57"/>
            <p:cNvGrpSpPr/>
            <p:nvPr/>
          </p:nvGrpSpPr>
          <p:grpSpPr>
            <a:xfrm>
              <a:off x="4249973" y="1303451"/>
              <a:ext cx="799317" cy="841334"/>
              <a:chOff x="3027033" y="1244439"/>
              <a:chExt cx="1270977" cy="1337786"/>
            </a:xfrm>
          </p:grpSpPr>
          <p:sp>
            <p:nvSpPr>
              <p:cNvPr id="7516" name="Google Shape;7516;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7" name="Google Shape;7517;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8" name="Google Shape;7518;p57"/>
          <p:cNvGrpSpPr/>
          <p:nvPr/>
        </p:nvGrpSpPr>
        <p:grpSpPr>
          <a:xfrm>
            <a:off x="713063" y="1849386"/>
            <a:ext cx="761767" cy="729896"/>
            <a:chOff x="2657744" y="2337745"/>
            <a:chExt cx="832987" cy="798137"/>
          </a:xfrm>
        </p:grpSpPr>
        <p:sp>
          <p:nvSpPr>
            <p:cNvPr id="7519" name="Google Shape;7519;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57"/>
          <p:cNvGrpSpPr/>
          <p:nvPr/>
        </p:nvGrpSpPr>
        <p:grpSpPr>
          <a:xfrm>
            <a:off x="3224027" y="1852592"/>
            <a:ext cx="685569" cy="723586"/>
            <a:chOff x="3398134" y="2057755"/>
            <a:chExt cx="704087" cy="743130"/>
          </a:xfrm>
        </p:grpSpPr>
        <p:grpSp>
          <p:nvGrpSpPr>
            <p:cNvPr id="7526" name="Google Shape;7526;p57"/>
            <p:cNvGrpSpPr/>
            <p:nvPr/>
          </p:nvGrpSpPr>
          <p:grpSpPr>
            <a:xfrm>
              <a:off x="3398134" y="2290183"/>
              <a:ext cx="315300" cy="219900"/>
              <a:chOff x="3398134" y="2290183"/>
              <a:chExt cx="315300" cy="219900"/>
            </a:xfrm>
          </p:grpSpPr>
          <p:sp>
            <p:nvSpPr>
              <p:cNvPr id="7527" name="Google Shape;7527;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8" name="Google Shape;7528;p57"/>
              <p:cNvCxnSpPr>
                <a:stCxn id="752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29" name="Google Shape;7529;p57"/>
            <p:cNvGrpSpPr/>
            <p:nvPr/>
          </p:nvGrpSpPr>
          <p:grpSpPr>
            <a:xfrm>
              <a:off x="3547823" y="2467358"/>
              <a:ext cx="219900" cy="333527"/>
              <a:chOff x="3547823" y="2467358"/>
              <a:chExt cx="219900" cy="333527"/>
            </a:xfrm>
          </p:grpSpPr>
          <p:sp>
            <p:nvSpPr>
              <p:cNvPr id="7530" name="Google Shape;7530;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1" name="Google Shape;7531;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32" name="Google Shape;7532;p57"/>
            <p:cNvGrpSpPr/>
            <p:nvPr/>
          </p:nvGrpSpPr>
          <p:grpSpPr>
            <a:xfrm>
              <a:off x="3734138" y="2467358"/>
              <a:ext cx="219900" cy="333527"/>
              <a:chOff x="3734138" y="2467358"/>
              <a:chExt cx="219900" cy="333527"/>
            </a:xfrm>
          </p:grpSpPr>
          <p:sp>
            <p:nvSpPr>
              <p:cNvPr id="7533" name="Google Shape;7533;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4" name="Google Shape;7534;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35" name="Google Shape;7535;p57"/>
            <p:cNvGrpSpPr/>
            <p:nvPr/>
          </p:nvGrpSpPr>
          <p:grpSpPr>
            <a:xfrm>
              <a:off x="3787560" y="2288011"/>
              <a:ext cx="314661" cy="219900"/>
              <a:chOff x="3787560" y="2288011"/>
              <a:chExt cx="314661" cy="219900"/>
            </a:xfrm>
          </p:grpSpPr>
          <p:sp>
            <p:nvSpPr>
              <p:cNvPr id="7536" name="Google Shape;7536;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7" name="Google Shape;7537;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538" name="Google Shape;7538;p57"/>
            <p:cNvGrpSpPr/>
            <p:nvPr/>
          </p:nvGrpSpPr>
          <p:grpSpPr>
            <a:xfrm>
              <a:off x="3637290" y="2057755"/>
              <a:ext cx="219900" cy="335499"/>
              <a:chOff x="3637290" y="2057755"/>
              <a:chExt cx="219900" cy="335499"/>
            </a:xfrm>
          </p:grpSpPr>
          <p:sp>
            <p:nvSpPr>
              <p:cNvPr id="7539" name="Google Shape;7539;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40" name="Google Shape;7540;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541" name="Google Shape;7541;p57"/>
          <p:cNvGrpSpPr/>
          <p:nvPr/>
        </p:nvGrpSpPr>
        <p:grpSpPr>
          <a:xfrm>
            <a:off x="4899249" y="1859288"/>
            <a:ext cx="710153" cy="710153"/>
            <a:chOff x="5007123" y="2079403"/>
            <a:chExt cx="687600" cy="687600"/>
          </a:xfrm>
        </p:grpSpPr>
        <p:sp>
          <p:nvSpPr>
            <p:cNvPr id="7542" name="Google Shape;7542;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7"/>
          <p:cNvGrpSpPr/>
          <p:nvPr/>
        </p:nvGrpSpPr>
        <p:grpSpPr>
          <a:xfrm>
            <a:off x="5708687" y="1853794"/>
            <a:ext cx="720998" cy="721183"/>
            <a:chOff x="5797446" y="2063053"/>
            <a:chExt cx="698100" cy="698280"/>
          </a:xfrm>
        </p:grpSpPr>
        <p:sp>
          <p:nvSpPr>
            <p:cNvPr id="7547" name="Google Shape;7547;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57"/>
          <p:cNvGrpSpPr/>
          <p:nvPr/>
        </p:nvGrpSpPr>
        <p:grpSpPr>
          <a:xfrm>
            <a:off x="8153834" y="3499399"/>
            <a:ext cx="280585" cy="673164"/>
            <a:chOff x="8075075" y="3754290"/>
            <a:chExt cx="255612" cy="613194"/>
          </a:xfrm>
        </p:grpSpPr>
        <p:grpSp>
          <p:nvGrpSpPr>
            <p:cNvPr id="7552" name="Google Shape;7552;p57"/>
            <p:cNvGrpSpPr/>
            <p:nvPr/>
          </p:nvGrpSpPr>
          <p:grpSpPr>
            <a:xfrm>
              <a:off x="8075075" y="3754290"/>
              <a:ext cx="255612" cy="613194"/>
              <a:chOff x="8075075" y="3754290"/>
              <a:chExt cx="255612" cy="613194"/>
            </a:xfrm>
          </p:grpSpPr>
          <p:sp>
            <p:nvSpPr>
              <p:cNvPr id="7553" name="Google Shape;7553;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5" name="Google Shape;7555;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7"/>
          <p:cNvGrpSpPr/>
          <p:nvPr/>
        </p:nvGrpSpPr>
        <p:grpSpPr>
          <a:xfrm>
            <a:off x="5270892" y="3488196"/>
            <a:ext cx="470352" cy="683745"/>
            <a:chOff x="1697726" y="3244179"/>
            <a:chExt cx="788124" cy="1146069"/>
          </a:xfrm>
        </p:grpSpPr>
        <p:sp>
          <p:nvSpPr>
            <p:cNvPr id="7557" name="Google Shape;7557;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9" name="Google Shape;7559;p5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0" name="Google Shape;7560;p57"/>
          <p:cNvGrpSpPr/>
          <p:nvPr/>
        </p:nvGrpSpPr>
        <p:grpSpPr>
          <a:xfrm>
            <a:off x="5892043" y="3499398"/>
            <a:ext cx="293891" cy="293845"/>
            <a:chOff x="6134814" y="3754290"/>
            <a:chExt cx="293891" cy="293845"/>
          </a:xfrm>
        </p:grpSpPr>
        <p:sp>
          <p:nvSpPr>
            <p:cNvPr id="7561" name="Google Shape;7561;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57"/>
          <p:cNvGrpSpPr/>
          <p:nvPr/>
        </p:nvGrpSpPr>
        <p:grpSpPr>
          <a:xfrm>
            <a:off x="5892043" y="3878069"/>
            <a:ext cx="293891" cy="293891"/>
            <a:chOff x="6134814" y="4086186"/>
            <a:chExt cx="293891" cy="293891"/>
          </a:xfrm>
        </p:grpSpPr>
        <p:sp>
          <p:nvSpPr>
            <p:cNvPr id="7564" name="Google Shape;7564;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6" name="Google Shape;7566;p5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8" name="Google Shape;7568;p57"/>
          <p:cNvGrpSpPr/>
          <p:nvPr/>
        </p:nvGrpSpPr>
        <p:grpSpPr>
          <a:xfrm>
            <a:off x="7817018" y="2706762"/>
            <a:ext cx="622883" cy="621944"/>
            <a:chOff x="1187048" y="238125"/>
            <a:chExt cx="5256397" cy="5248476"/>
          </a:xfrm>
        </p:grpSpPr>
        <p:sp>
          <p:nvSpPr>
            <p:cNvPr id="7569" name="Google Shape;7569;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57"/>
          <p:cNvGrpSpPr/>
          <p:nvPr/>
        </p:nvGrpSpPr>
        <p:grpSpPr>
          <a:xfrm>
            <a:off x="2274123" y="2716370"/>
            <a:ext cx="1310987" cy="612407"/>
            <a:chOff x="238125" y="1188750"/>
            <a:chExt cx="7140450" cy="3335550"/>
          </a:xfrm>
        </p:grpSpPr>
        <p:sp>
          <p:nvSpPr>
            <p:cNvPr id="7574" name="Google Shape;7574;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57"/>
          <p:cNvGrpSpPr/>
          <p:nvPr/>
        </p:nvGrpSpPr>
        <p:grpSpPr>
          <a:xfrm>
            <a:off x="6599995" y="2706925"/>
            <a:ext cx="1110299" cy="621702"/>
            <a:chOff x="238125" y="1335475"/>
            <a:chExt cx="5418735" cy="3034175"/>
          </a:xfrm>
        </p:grpSpPr>
        <p:sp>
          <p:nvSpPr>
            <p:cNvPr id="7580" name="Google Shape;7580;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57"/>
          <p:cNvGrpSpPr/>
          <p:nvPr/>
        </p:nvGrpSpPr>
        <p:grpSpPr>
          <a:xfrm>
            <a:off x="5417655" y="2703822"/>
            <a:ext cx="1074451" cy="627181"/>
            <a:chOff x="5359127" y="2910889"/>
            <a:chExt cx="1097723" cy="640831"/>
          </a:xfrm>
        </p:grpSpPr>
        <p:grpSp>
          <p:nvGrpSpPr>
            <p:cNvPr id="7584" name="Google Shape;7584;p57"/>
            <p:cNvGrpSpPr/>
            <p:nvPr/>
          </p:nvGrpSpPr>
          <p:grpSpPr>
            <a:xfrm>
              <a:off x="5929791" y="3263088"/>
              <a:ext cx="527060" cy="287097"/>
              <a:chOff x="5929791" y="3263088"/>
              <a:chExt cx="527060" cy="287097"/>
            </a:xfrm>
          </p:grpSpPr>
          <p:sp>
            <p:nvSpPr>
              <p:cNvPr id="7585" name="Google Shape;7585;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6" name="Google Shape;7586;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7" name="Google Shape;7587;p57"/>
            <p:cNvGrpSpPr/>
            <p:nvPr/>
          </p:nvGrpSpPr>
          <p:grpSpPr>
            <a:xfrm>
              <a:off x="5359127" y="3263089"/>
              <a:ext cx="526428" cy="288631"/>
              <a:chOff x="5359127" y="3263089"/>
              <a:chExt cx="526428" cy="288631"/>
            </a:xfrm>
          </p:grpSpPr>
          <p:sp>
            <p:nvSpPr>
              <p:cNvPr id="7588" name="Google Shape;7588;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9" name="Google Shape;7589;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90" name="Google Shape;7590;p57"/>
            <p:cNvGrpSpPr/>
            <p:nvPr/>
          </p:nvGrpSpPr>
          <p:grpSpPr>
            <a:xfrm>
              <a:off x="5551525" y="2910889"/>
              <a:ext cx="520901" cy="610283"/>
              <a:chOff x="5551525" y="2910889"/>
              <a:chExt cx="520901" cy="610283"/>
            </a:xfrm>
          </p:grpSpPr>
          <p:sp>
            <p:nvSpPr>
              <p:cNvPr id="7591" name="Google Shape;7591;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92" name="Google Shape;7592;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93" name="Google Shape;7593;p57"/>
            <p:cNvGrpSpPr/>
            <p:nvPr/>
          </p:nvGrpSpPr>
          <p:grpSpPr>
            <a:xfrm>
              <a:off x="5743962" y="2919100"/>
              <a:ext cx="623674" cy="284502"/>
              <a:chOff x="5743962" y="2919100"/>
              <a:chExt cx="623674" cy="284502"/>
            </a:xfrm>
          </p:grpSpPr>
          <p:sp>
            <p:nvSpPr>
              <p:cNvPr id="7594" name="Google Shape;7594;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95" name="Google Shape;7595;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96" name="Google Shape;7596;p57"/>
          <p:cNvGrpSpPr/>
          <p:nvPr/>
        </p:nvGrpSpPr>
        <p:grpSpPr>
          <a:xfrm>
            <a:off x="7568868" y="1854534"/>
            <a:ext cx="874976" cy="719600"/>
            <a:chOff x="7608988" y="2093194"/>
            <a:chExt cx="817276" cy="672147"/>
          </a:xfrm>
        </p:grpSpPr>
        <p:cxnSp>
          <p:nvCxnSpPr>
            <p:cNvPr id="7597" name="Google Shape;7597;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8" name="Google Shape;7598;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9" name="Google Shape;7599;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00" name="Google Shape;7600;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01" name="Google Shape;7601;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02" name="Google Shape;7602;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03" name="Google Shape;7603;p57"/>
            <p:cNvGrpSpPr/>
            <p:nvPr/>
          </p:nvGrpSpPr>
          <p:grpSpPr>
            <a:xfrm>
              <a:off x="7721175" y="2093194"/>
              <a:ext cx="599587" cy="623846"/>
              <a:chOff x="7721175" y="2093194"/>
              <a:chExt cx="599587" cy="623846"/>
            </a:xfrm>
          </p:grpSpPr>
          <p:grpSp>
            <p:nvGrpSpPr>
              <p:cNvPr id="7604" name="Google Shape;7604;p57"/>
              <p:cNvGrpSpPr/>
              <p:nvPr/>
            </p:nvGrpSpPr>
            <p:grpSpPr>
              <a:xfrm>
                <a:off x="7721175" y="2093194"/>
                <a:ext cx="291605" cy="623846"/>
                <a:chOff x="9405575" y="2061418"/>
                <a:chExt cx="291605" cy="623846"/>
              </a:xfrm>
            </p:grpSpPr>
            <p:sp>
              <p:nvSpPr>
                <p:cNvPr id="7605" name="Google Shape;7605;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57"/>
              <p:cNvGrpSpPr/>
              <p:nvPr/>
            </p:nvGrpSpPr>
            <p:grpSpPr>
              <a:xfrm flipH="1">
                <a:off x="8029157" y="2093194"/>
                <a:ext cx="291605" cy="623846"/>
                <a:chOff x="9405575" y="2061418"/>
                <a:chExt cx="291605" cy="623846"/>
              </a:xfrm>
            </p:grpSpPr>
            <p:sp>
              <p:nvSpPr>
                <p:cNvPr id="7613" name="Google Shape;7613;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20" name="Google Shape;7620;p57"/>
          <p:cNvGrpSpPr/>
          <p:nvPr/>
        </p:nvGrpSpPr>
        <p:grpSpPr>
          <a:xfrm>
            <a:off x="4013304" y="970936"/>
            <a:ext cx="712557" cy="785901"/>
            <a:chOff x="4206459" y="1191441"/>
            <a:chExt cx="712557" cy="785901"/>
          </a:xfrm>
        </p:grpSpPr>
        <p:sp>
          <p:nvSpPr>
            <p:cNvPr id="7621" name="Google Shape;7621;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5" name="Google Shape;7625;p57"/>
            <p:cNvGrpSpPr/>
            <p:nvPr/>
          </p:nvGrpSpPr>
          <p:grpSpPr>
            <a:xfrm>
              <a:off x="4644280" y="1290523"/>
              <a:ext cx="143716" cy="29463"/>
              <a:chOff x="4644280" y="1290523"/>
              <a:chExt cx="143716" cy="29463"/>
            </a:xfrm>
          </p:grpSpPr>
          <p:sp>
            <p:nvSpPr>
              <p:cNvPr id="7626" name="Google Shape;7626;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57"/>
            <p:cNvGrpSpPr/>
            <p:nvPr/>
          </p:nvGrpSpPr>
          <p:grpSpPr>
            <a:xfrm>
              <a:off x="4356567" y="1191441"/>
              <a:ext cx="143690" cy="29488"/>
              <a:chOff x="4356567" y="1191441"/>
              <a:chExt cx="143690" cy="29488"/>
            </a:xfrm>
          </p:grpSpPr>
          <p:sp>
            <p:nvSpPr>
              <p:cNvPr id="7631" name="Google Shape;7631;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7"/>
            <p:cNvGrpSpPr/>
            <p:nvPr/>
          </p:nvGrpSpPr>
          <p:grpSpPr>
            <a:xfrm>
              <a:off x="4339009" y="1863727"/>
              <a:ext cx="143703" cy="29476"/>
              <a:chOff x="4339009" y="1863727"/>
              <a:chExt cx="143703" cy="29476"/>
            </a:xfrm>
          </p:grpSpPr>
          <p:sp>
            <p:nvSpPr>
              <p:cNvPr id="7636" name="Google Shape;7636;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57"/>
            <p:cNvGrpSpPr/>
            <p:nvPr/>
          </p:nvGrpSpPr>
          <p:grpSpPr>
            <a:xfrm>
              <a:off x="4206459" y="1607315"/>
              <a:ext cx="29539" cy="142899"/>
              <a:chOff x="4206459" y="1607315"/>
              <a:chExt cx="29539" cy="142899"/>
            </a:xfrm>
          </p:grpSpPr>
          <p:sp>
            <p:nvSpPr>
              <p:cNvPr id="7641" name="Google Shape;7641;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5" name="Google Shape;7645;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9" name="Google Shape;7649;p57"/>
            <p:cNvGrpSpPr/>
            <p:nvPr/>
          </p:nvGrpSpPr>
          <p:grpSpPr>
            <a:xfrm>
              <a:off x="4889463" y="1423737"/>
              <a:ext cx="29552" cy="142899"/>
              <a:chOff x="4889463" y="1423737"/>
              <a:chExt cx="29552" cy="142899"/>
            </a:xfrm>
          </p:grpSpPr>
          <p:sp>
            <p:nvSpPr>
              <p:cNvPr id="7650" name="Google Shape;7650;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4" name="Google Shape;7654;p57"/>
            <p:cNvGrpSpPr/>
            <p:nvPr/>
          </p:nvGrpSpPr>
          <p:grpSpPr>
            <a:xfrm>
              <a:off x="4771663" y="1876896"/>
              <a:ext cx="108651" cy="100447"/>
              <a:chOff x="4771663" y="1876896"/>
              <a:chExt cx="108651" cy="100447"/>
            </a:xfrm>
          </p:grpSpPr>
          <p:sp>
            <p:nvSpPr>
              <p:cNvPr id="7655" name="Google Shape;7655;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9" name="Google Shape;7659;p57"/>
          <p:cNvGrpSpPr/>
          <p:nvPr/>
        </p:nvGrpSpPr>
        <p:grpSpPr>
          <a:xfrm>
            <a:off x="4008780" y="1854159"/>
            <a:ext cx="791287" cy="720350"/>
            <a:chOff x="267375" y="1071875"/>
            <a:chExt cx="470500" cy="428550"/>
          </a:xfrm>
        </p:grpSpPr>
        <p:sp>
          <p:nvSpPr>
            <p:cNvPr id="7660" name="Google Shape;7660;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57"/>
          <p:cNvGrpSpPr/>
          <p:nvPr/>
        </p:nvGrpSpPr>
        <p:grpSpPr>
          <a:xfrm>
            <a:off x="709275" y="3498789"/>
            <a:ext cx="1408444" cy="673166"/>
            <a:chOff x="712664" y="3693287"/>
            <a:chExt cx="1460738" cy="698160"/>
          </a:xfrm>
        </p:grpSpPr>
        <p:grpSp>
          <p:nvGrpSpPr>
            <p:cNvPr id="7669" name="Google Shape;7669;p57"/>
            <p:cNvGrpSpPr/>
            <p:nvPr/>
          </p:nvGrpSpPr>
          <p:grpSpPr>
            <a:xfrm>
              <a:off x="1380079" y="4133090"/>
              <a:ext cx="234048" cy="258099"/>
              <a:chOff x="1380079" y="4133090"/>
              <a:chExt cx="234048" cy="258099"/>
            </a:xfrm>
          </p:grpSpPr>
          <p:sp>
            <p:nvSpPr>
              <p:cNvPr id="7670" name="Google Shape;7670;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57"/>
            <p:cNvGrpSpPr/>
            <p:nvPr/>
          </p:nvGrpSpPr>
          <p:grpSpPr>
            <a:xfrm>
              <a:off x="884610" y="3864082"/>
              <a:ext cx="1118566" cy="527275"/>
              <a:chOff x="890961" y="3865463"/>
              <a:chExt cx="1115221" cy="525698"/>
            </a:xfrm>
          </p:grpSpPr>
          <p:sp>
            <p:nvSpPr>
              <p:cNvPr id="7674" name="Google Shape;7674;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57"/>
            <p:cNvGrpSpPr/>
            <p:nvPr/>
          </p:nvGrpSpPr>
          <p:grpSpPr>
            <a:xfrm>
              <a:off x="712664" y="3693287"/>
              <a:ext cx="1460738" cy="698160"/>
              <a:chOff x="712664" y="3693025"/>
              <a:chExt cx="1460738" cy="698160"/>
            </a:xfrm>
          </p:grpSpPr>
          <p:sp>
            <p:nvSpPr>
              <p:cNvPr id="7678" name="Google Shape;7678;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4" name="Google Shape;7684;p57"/>
          <p:cNvGrpSpPr/>
          <p:nvPr/>
        </p:nvGrpSpPr>
        <p:grpSpPr>
          <a:xfrm>
            <a:off x="3146990" y="970936"/>
            <a:ext cx="795485" cy="738831"/>
            <a:chOff x="3348603" y="1236445"/>
            <a:chExt cx="749256" cy="695894"/>
          </a:xfrm>
        </p:grpSpPr>
        <p:grpSp>
          <p:nvGrpSpPr>
            <p:cNvPr id="7685" name="Google Shape;7685;p57"/>
            <p:cNvGrpSpPr/>
            <p:nvPr/>
          </p:nvGrpSpPr>
          <p:grpSpPr>
            <a:xfrm>
              <a:off x="3583779" y="1236445"/>
              <a:ext cx="293795" cy="285811"/>
              <a:chOff x="3750225" y="1774000"/>
              <a:chExt cx="149575" cy="145525"/>
            </a:xfrm>
          </p:grpSpPr>
          <p:sp>
            <p:nvSpPr>
              <p:cNvPr id="7686" name="Google Shape;7686;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7"/>
            <p:cNvGrpSpPr/>
            <p:nvPr/>
          </p:nvGrpSpPr>
          <p:grpSpPr>
            <a:xfrm>
              <a:off x="3775534" y="1462599"/>
              <a:ext cx="322325" cy="285958"/>
              <a:chOff x="3847850" y="1889150"/>
              <a:chExt cx="164100" cy="145600"/>
            </a:xfrm>
          </p:grpSpPr>
          <p:sp>
            <p:nvSpPr>
              <p:cNvPr id="7689" name="Google Shape;7689;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57"/>
            <p:cNvGrpSpPr/>
            <p:nvPr/>
          </p:nvGrpSpPr>
          <p:grpSpPr>
            <a:xfrm>
              <a:off x="3545329" y="1646528"/>
              <a:ext cx="293746" cy="285811"/>
              <a:chOff x="3730650" y="1982800"/>
              <a:chExt cx="149550" cy="145525"/>
            </a:xfrm>
          </p:grpSpPr>
          <p:sp>
            <p:nvSpPr>
              <p:cNvPr id="7692" name="Google Shape;7692;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7"/>
            <p:cNvGrpSpPr/>
            <p:nvPr/>
          </p:nvGrpSpPr>
          <p:grpSpPr>
            <a:xfrm>
              <a:off x="3348603" y="1415046"/>
              <a:ext cx="294384" cy="284387"/>
              <a:chOff x="3630494" y="1864938"/>
              <a:chExt cx="149875" cy="144800"/>
            </a:xfrm>
          </p:grpSpPr>
          <p:sp>
            <p:nvSpPr>
              <p:cNvPr id="7695" name="Google Shape;7695;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7" name="Google Shape;7697;p57"/>
          <p:cNvGrpSpPr/>
          <p:nvPr/>
        </p:nvGrpSpPr>
        <p:grpSpPr>
          <a:xfrm>
            <a:off x="2268517" y="3493832"/>
            <a:ext cx="1324924" cy="678083"/>
            <a:chOff x="2413923" y="3711366"/>
            <a:chExt cx="1374117" cy="703260"/>
          </a:xfrm>
        </p:grpSpPr>
        <p:grpSp>
          <p:nvGrpSpPr>
            <p:cNvPr id="7698" name="Google Shape;7698;p57"/>
            <p:cNvGrpSpPr/>
            <p:nvPr/>
          </p:nvGrpSpPr>
          <p:grpSpPr>
            <a:xfrm>
              <a:off x="2413923" y="3711366"/>
              <a:ext cx="1374117" cy="703260"/>
              <a:chOff x="2413923" y="3711366"/>
              <a:chExt cx="1374117" cy="703260"/>
            </a:xfrm>
          </p:grpSpPr>
          <p:sp>
            <p:nvSpPr>
              <p:cNvPr id="7699" name="Google Shape;7699;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0" name="Google Shape;7700;p57"/>
              <p:cNvGrpSpPr/>
              <p:nvPr/>
            </p:nvGrpSpPr>
            <p:grpSpPr>
              <a:xfrm>
                <a:off x="2600284" y="3808654"/>
                <a:ext cx="234506" cy="138009"/>
                <a:chOff x="2600284" y="3808654"/>
                <a:chExt cx="234506" cy="138009"/>
              </a:xfrm>
            </p:grpSpPr>
            <p:sp>
              <p:nvSpPr>
                <p:cNvPr id="7701" name="Google Shape;7701;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2" name="Google Shape;7702;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3" name="Google Shape;7703;p57"/>
              <p:cNvGrpSpPr/>
              <p:nvPr/>
            </p:nvGrpSpPr>
            <p:grpSpPr>
              <a:xfrm>
                <a:off x="3359659" y="3805664"/>
                <a:ext cx="232294" cy="141000"/>
                <a:chOff x="3359659" y="3805664"/>
                <a:chExt cx="232294" cy="141000"/>
              </a:xfrm>
            </p:grpSpPr>
            <p:sp>
              <p:nvSpPr>
                <p:cNvPr id="7704" name="Google Shape;7704;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5" name="Google Shape;7705;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6" name="Google Shape;7706;p57"/>
              <p:cNvGrpSpPr/>
              <p:nvPr/>
            </p:nvGrpSpPr>
            <p:grpSpPr>
              <a:xfrm>
                <a:off x="3067316" y="3711366"/>
                <a:ext cx="66900" cy="166809"/>
                <a:chOff x="3067316" y="3711366"/>
                <a:chExt cx="66900" cy="166809"/>
              </a:xfrm>
            </p:grpSpPr>
            <p:sp>
              <p:nvSpPr>
                <p:cNvPr id="7707" name="Google Shape;7707;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8" name="Google Shape;7708;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9" name="Google Shape;7709;p57"/>
              <p:cNvGrpSpPr/>
              <p:nvPr/>
            </p:nvGrpSpPr>
            <p:grpSpPr>
              <a:xfrm>
                <a:off x="2413923" y="4058666"/>
                <a:ext cx="224119" cy="66900"/>
                <a:chOff x="2413923" y="4058666"/>
                <a:chExt cx="224119" cy="66900"/>
              </a:xfrm>
            </p:grpSpPr>
            <p:sp>
              <p:nvSpPr>
                <p:cNvPr id="7710" name="Google Shape;7710;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1" name="Google Shape;7711;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12" name="Google Shape;7712;p57"/>
              <p:cNvGrpSpPr/>
              <p:nvPr/>
            </p:nvGrpSpPr>
            <p:grpSpPr>
              <a:xfrm>
                <a:off x="3564643" y="4058666"/>
                <a:ext cx="223397" cy="66900"/>
                <a:chOff x="3564643" y="4058666"/>
                <a:chExt cx="223397" cy="66900"/>
              </a:xfrm>
            </p:grpSpPr>
            <p:sp>
              <p:nvSpPr>
                <p:cNvPr id="7713" name="Google Shape;7713;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4" name="Google Shape;7714;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15" name="Google Shape;7715;p57"/>
            <p:cNvGrpSpPr/>
            <p:nvPr/>
          </p:nvGrpSpPr>
          <p:grpSpPr>
            <a:xfrm>
              <a:off x="2633353" y="3965763"/>
              <a:ext cx="933975" cy="445687"/>
              <a:chOff x="2633353" y="3965763"/>
              <a:chExt cx="933975" cy="445687"/>
            </a:xfrm>
          </p:grpSpPr>
          <p:sp>
            <p:nvSpPr>
              <p:cNvPr id="7716" name="Google Shape;7716;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8" name="Google Shape;7718;p57"/>
          <p:cNvGrpSpPr/>
          <p:nvPr/>
        </p:nvGrpSpPr>
        <p:grpSpPr>
          <a:xfrm>
            <a:off x="6392789" y="1044380"/>
            <a:ext cx="1131087" cy="587383"/>
            <a:chOff x="238125" y="999450"/>
            <a:chExt cx="7140700" cy="3708225"/>
          </a:xfrm>
        </p:grpSpPr>
        <p:sp>
          <p:nvSpPr>
            <p:cNvPr id="7719" name="Google Shape;7719;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57"/>
          <p:cNvGrpSpPr/>
          <p:nvPr/>
        </p:nvGrpSpPr>
        <p:grpSpPr>
          <a:xfrm>
            <a:off x="3744240" y="3493874"/>
            <a:ext cx="1375854" cy="678131"/>
            <a:chOff x="3913765" y="3641905"/>
            <a:chExt cx="1522805" cy="750560"/>
          </a:xfrm>
        </p:grpSpPr>
        <p:grpSp>
          <p:nvGrpSpPr>
            <p:cNvPr id="7729" name="Google Shape;7729;p57"/>
            <p:cNvGrpSpPr/>
            <p:nvPr/>
          </p:nvGrpSpPr>
          <p:grpSpPr>
            <a:xfrm>
              <a:off x="3913765" y="3997002"/>
              <a:ext cx="1522805" cy="395463"/>
              <a:chOff x="3913765" y="3997002"/>
              <a:chExt cx="1522805" cy="395463"/>
            </a:xfrm>
          </p:grpSpPr>
          <p:grpSp>
            <p:nvGrpSpPr>
              <p:cNvPr id="7730" name="Google Shape;7730;p57"/>
              <p:cNvGrpSpPr/>
              <p:nvPr/>
            </p:nvGrpSpPr>
            <p:grpSpPr>
              <a:xfrm>
                <a:off x="3913765" y="4138659"/>
                <a:ext cx="507602" cy="253806"/>
                <a:chOff x="3913765" y="4138659"/>
                <a:chExt cx="507602" cy="253806"/>
              </a:xfrm>
            </p:grpSpPr>
            <p:sp>
              <p:nvSpPr>
                <p:cNvPr id="7731" name="Google Shape;7731;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33" name="Google Shape;7733;p57"/>
              <p:cNvGrpSpPr/>
              <p:nvPr/>
            </p:nvGrpSpPr>
            <p:grpSpPr>
              <a:xfrm>
                <a:off x="4421361" y="3997002"/>
                <a:ext cx="507618" cy="395463"/>
                <a:chOff x="4421361" y="3997002"/>
                <a:chExt cx="507618" cy="395463"/>
              </a:xfrm>
            </p:grpSpPr>
            <p:sp>
              <p:nvSpPr>
                <p:cNvPr id="7734" name="Google Shape;7734;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57"/>
              <p:cNvGrpSpPr/>
              <p:nvPr/>
            </p:nvGrpSpPr>
            <p:grpSpPr>
              <a:xfrm>
                <a:off x="4928973" y="4189418"/>
                <a:ext cx="507596" cy="203047"/>
                <a:chOff x="4928973" y="4189418"/>
                <a:chExt cx="507596" cy="203047"/>
              </a:xfrm>
            </p:grpSpPr>
            <p:sp>
              <p:nvSpPr>
                <p:cNvPr id="7737" name="Google Shape;7737;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9" name="Google Shape;7739;p57"/>
            <p:cNvGrpSpPr/>
            <p:nvPr/>
          </p:nvGrpSpPr>
          <p:grpSpPr>
            <a:xfrm>
              <a:off x="4482186" y="3641905"/>
              <a:ext cx="397605" cy="349784"/>
              <a:chOff x="2906375" y="1159725"/>
              <a:chExt cx="1860575" cy="1636800"/>
            </a:xfrm>
          </p:grpSpPr>
          <p:sp>
            <p:nvSpPr>
              <p:cNvPr id="7740" name="Google Shape;7740;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4" name="Google Shape;7744;p57"/>
          <p:cNvGrpSpPr/>
          <p:nvPr/>
        </p:nvGrpSpPr>
        <p:grpSpPr>
          <a:xfrm>
            <a:off x="6528949" y="1853801"/>
            <a:ext cx="940737" cy="721067"/>
            <a:chOff x="6599718" y="2068734"/>
            <a:chExt cx="940737" cy="721067"/>
          </a:xfrm>
        </p:grpSpPr>
        <p:sp>
          <p:nvSpPr>
            <p:cNvPr id="7745" name="Google Shape;7745;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1" name="Google Shape;7751;p57"/>
            <p:cNvGrpSpPr/>
            <p:nvPr/>
          </p:nvGrpSpPr>
          <p:grpSpPr>
            <a:xfrm>
              <a:off x="6836957" y="2068734"/>
              <a:ext cx="461892" cy="721067"/>
              <a:chOff x="6836957" y="2068734"/>
              <a:chExt cx="461892" cy="721067"/>
            </a:xfrm>
          </p:grpSpPr>
          <p:sp>
            <p:nvSpPr>
              <p:cNvPr id="7752" name="Google Shape;7752;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8" name="Google Shape;7758;p57"/>
              <p:cNvGrpSpPr/>
              <p:nvPr/>
            </p:nvGrpSpPr>
            <p:grpSpPr>
              <a:xfrm>
                <a:off x="6836957" y="2068734"/>
                <a:ext cx="461892" cy="721067"/>
                <a:chOff x="6836957" y="2068734"/>
                <a:chExt cx="461892" cy="721067"/>
              </a:xfrm>
            </p:grpSpPr>
            <p:sp>
              <p:nvSpPr>
                <p:cNvPr id="7759" name="Google Shape;7759;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66" name="Google Shape;7766;p57"/>
          <p:cNvGrpSpPr/>
          <p:nvPr/>
        </p:nvGrpSpPr>
        <p:grpSpPr>
          <a:xfrm>
            <a:off x="2412267" y="1858147"/>
            <a:ext cx="712577" cy="712374"/>
            <a:chOff x="2559249" y="2069323"/>
            <a:chExt cx="685566" cy="685634"/>
          </a:xfrm>
        </p:grpSpPr>
        <p:sp>
          <p:nvSpPr>
            <p:cNvPr id="7767" name="Google Shape;7767;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57"/>
          <p:cNvGrpSpPr/>
          <p:nvPr/>
        </p:nvGrpSpPr>
        <p:grpSpPr>
          <a:xfrm>
            <a:off x="7594705" y="970936"/>
            <a:ext cx="845645" cy="711911"/>
            <a:chOff x="951975" y="315800"/>
            <a:chExt cx="5860325" cy="4933550"/>
          </a:xfrm>
        </p:grpSpPr>
        <p:sp>
          <p:nvSpPr>
            <p:cNvPr id="7781" name="Google Shape;7781;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57"/>
          <p:cNvGrpSpPr/>
          <p:nvPr/>
        </p:nvGrpSpPr>
        <p:grpSpPr>
          <a:xfrm>
            <a:off x="3691834" y="2707045"/>
            <a:ext cx="1617932" cy="621724"/>
            <a:chOff x="3862800" y="3038525"/>
            <a:chExt cx="1329006" cy="510698"/>
          </a:xfrm>
        </p:grpSpPr>
        <p:sp>
          <p:nvSpPr>
            <p:cNvPr id="7790" name="Google Shape;7790;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2" name="Google Shape;7792;p57"/>
            <p:cNvGrpSpPr/>
            <p:nvPr/>
          </p:nvGrpSpPr>
          <p:grpSpPr>
            <a:xfrm>
              <a:off x="3967075" y="3040337"/>
              <a:ext cx="1019927" cy="402126"/>
              <a:chOff x="3967075" y="3040337"/>
              <a:chExt cx="1019927" cy="402126"/>
            </a:xfrm>
          </p:grpSpPr>
          <p:sp>
            <p:nvSpPr>
              <p:cNvPr id="7793" name="Google Shape;7793;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57"/>
            <p:cNvGrpSpPr/>
            <p:nvPr/>
          </p:nvGrpSpPr>
          <p:grpSpPr>
            <a:xfrm>
              <a:off x="4186700" y="3040337"/>
              <a:ext cx="390475" cy="183289"/>
              <a:chOff x="4186700" y="3040337"/>
              <a:chExt cx="390475" cy="183289"/>
            </a:xfrm>
          </p:grpSpPr>
          <p:sp>
            <p:nvSpPr>
              <p:cNvPr id="7796" name="Google Shape;7796;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57"/>
            <p:cNvGrpSpPr/>
            <p:nvPr/>
          </p:nvGrpSpPr>
          <p:grpSpPr>
            <a:xfrm>
              <a:off x="4073727" y="3040337"/>
              <a:ext cx="697794" cy="296263"/>
              <a:chOff x="4073727" y="3040337"/>
              <a:chExt cx="697794" cy="296263"/>
            </a:xfrm>
          </p:grpSpPr>
          <p:sp>
            <p:nvSpPr>
              <p:cNvPr id="7799" name="Google Shape;7799;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57"/>
            <p:cNvGrpSpPr/>
            <p:nvPr/>
          </p:nvGrpSpPr>
          <p:grpSpPr>
            <a:xfrm>
              <a:off x="3862800" y="3038525"/>
              <a:ext cx="1329006" cy="510698"/>
              <a:chOff x="3862800" y="3038525"/>
              <a:chExt cx="1329006" cy="510698"/>
            </a:xfrm>
          </p:grpSpPr>
          <p:sp>
            <p:nvSpPr>
              <p:cNvPr id="7802" name="Google Shape;7802;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4" name="Google Shape;7804;p57"/>
          <p:cNvGrpSpPr/>
          <p:nvPr/>
        </p:nvGrpSpPr>
        <p:grpSpPr>
          <a:xfrm>
            <a:off x="700156" y="970936"/>
            <a:ext cx="883205" cy="775176"/>
            <a:chOff x="649648" y="271400"/>
            <a:chExt cx="6215377" cy="5455143"/>
          </a:xfrm>
        </p:grpSpPr>
        <p:sp>
          <p:nvSpPr>
            <p:cNvPr id="7805" name="Google Shape;7805;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7" name="Google Shape;7817;p57"/>
          <p:cNvGrpSpPr/>
          <p:nvPr/>
        </p:nvGrpSpPr>
        <p:grpSpPr>
          <a:xfrm>
            <a:off x="2308457" y="970936"/>
            <a:ext cx="767704" cy="815489"/>
            <a:chOff x="2499700" y="1135950"/>
            <a:chExt cx="732402" cy="777990"/>
          </a:xfrm>
        </p:grpSpPr>
        <p:grpSp>
          <p:nvGrpSpPr>
            <p:cNvPr id="7818" name="Google Shape;7818;p57"/>
            <p:cNvGrpSpPr/>
            <p:nvPr/>
          </p:nvGrpSpPr>
          <p:grpSpPr>
            <a:xfrm>
              <a:off x="2499700" y="1135950"/>
              <a:ext cx="732402" cy="694705"/>
              <a:chOff x="2499700" y="1135950"/>
              <a:chExt cx="732402" cy="694705"/>
            </a:xfrm>
          </p:grpSpPr>
          <p:sp>
            <p:nvSpPr>
              <p:cNvPr id="7819" name="Google Shape;7819;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7"/>
            <p:cNvGrpSpPr/>
            <p:nvPr/>
          </p:nvGrpSpPr>
          <p:grpSpPr>
            <a:xfrm>
              <a:off x="2517909" y="1188726"/>
              <a:ext cx="702702" cy="725214"/>
              <a:chOff x="2517909" y="1188726"/>
              <a:chExt cx="702702" cy="725214"/>
            </a:xfrm>
          </p:grpSpPr>
          <p:sp>
            <p:nvSpPr>
              <p:cNvPr id="7847" name="Google Shape;7847;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2" name="Google Shape;7852;p57"/>
          <p:cNvGrpSpPr/>
          <p:nvPr/>
        </p:nvGrpSpPr>
        <p:grpSpPr>
          <a:xfrm>
            <a:off x="1654189" y="970936"/>
            <a:ext cx="583439" cy="870229"/>
            <a:chOff x="1716825" y="1121550"/>
            <a:chExt cx="622800" cy="928938"/>
          </a:xfrm>
        </p:grpSpPr>
        <p:grpSp>
          <p:nvGrpSpPr>
            <p:cNvPr id="7853" name="Google Shape;7853;p57"/>
            <p:cNvGrpSpPr/>
            <p:nvPr/>
          </p:nvGrpSpPr>
          <p:grpSpPr>
            <a:xfrm>
              <a:off x="1716825" y="1121550"/>
              <a:ext cx="622800" cy="928938"/>
              <a:chOff x="1716825" y="1121550"/>
              <a:chExt cx="622800" cy="928938"/>
            </a:xfrm>
          </p:grpSpPr>
          <p:cxnSp>
            <p:nvCxnSpPr>
              <p:cNvPr id="7854" name="Google Shape;7854;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855" name="Google Shape;7855;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57"/>
            <p:cNvGrpSpPr/>
            <p:nvPr/>
          </p:nvGrpSpPr>
          <p:grpSpPr>
            <a:xfrm>
              <a:off x="1768050" y="1172775"/>
              <a:ext cx="520200" cy="832000"/>
              <a:chOff x="1768050" y="1172775"/>
              <a:chExt cx="520200" cy="832000"/>
            </a:xfrm>
          </p:grpSpPr>
          <p:cxnSp>
            <p:nvCxnSpPr>
              <p:cNvPr id="7857" name="Google Shape;7857;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858" name="Google Shape;7858;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57"/>
            <p:cNvGrpSpPr/>
            <p:nvPr/>
          </p:nvGrpSpPr>
          <p:grpSpPr>
            <a:xfrm>
              <a:off x="1820100" y="1225475"/>
              <a:ext cx="416400" cy="729575"/>
              <a:chOff x="1820100" y="1225475"/>
              <a:chExt cx="416400" cy="729575"/>
            </a:xfrm>
          </p:grpSpPr>
          <p:cxnSp>
            <p:nvCxnSpPr>
              <p:cNvPr id="7860" name="Google Shape;7860;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861" name="Google Shape;7861;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57"/>
            <p:cNvGrpSpPr/>
            <p:nvPr/>
          </p:nvGrpSpPr>
          <p:grpSpPr>
            <a:xfrm>
              <a:off x="1874250" y="1278825"/>
              <a:ext cx="308100" cy="605275"/>
              <a:chOff x="1874250" y="1278825"/>
              <a:chExt cx="308100" cy="605275"/>
            </a:xfrm>
          </p:grpSpPr>
          <p:cxnSp>
            <p:nvCxnSpPr>
              <p:cNvPr id="7863" name="Google Shape;7863;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864" name="Google Shape;7864;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5" name="Google Shape;7865;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57"/>
          <p:cNvGrpSpPr/>
          <p:nvPr/>
        </p:nvGrpSpPr>
        <p:grpSpPr>
          <a:xfrm>
            <a:off x="1574012" y="1857258"/>
            <a:ext cx="739072" cy="714152"/>
            <a:chOff x="4334725" y="1355875"/>
            <a:chExt cx="3106650" cy="3001900"/>
          </a:xfrm>
        </p:grpSpPr>
        <p:grpSp>
          <p:nvGrpSpPr>
            <p:cNvPr id="7867" name="Google Shape;7867;p57"/>
            <p:cNvGrpSpPr/>
            <p:nvPr/>
          </p:nvGrpSpPr>
          <p:grpSpPr>
            <a:xfrm>
              <a:off x="4516050" y="1724875"/>
              <a:ext cx="2693725" cy="2632900"/>
              <a:chOff x="4516050" y="1724875"/>
              <a:chExt cx="2693725" cy="2632900"/>
            </a:xfrm>
          </p:grpSpPr>
          <p:sp>
            <p:nvSpPr>
              <p:cNvPr id="7868" name="Google Shape;7868;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57"/>
            <p:cNvGrpSpPr/>
            <p:nvPr/>
          </p:nvGrpSpPr>
          <p:grpSpPr>
            <a:xfrm>
              <a:off x="4334725" y="1355875"/>
              <a:ext cx="3106650" cy="2709650"/>
              <a:chOff x="4334725" y="1355875"/>
              <a:chExt cx="3106650" cy="2709650"/>
            </a:xfrm>
          </p:grpSpPr>
          <p:sp>
            <p:nvSpPr>
              <p:cNvPr id="7872" name="Google Shape;7872;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5" name="Google Shape;7875;p57"/>
          <p:cNvGrpSpPr/>
          <p:nvPr/>
        </p:nvGrpSpPr>
        <p:grpSpPr>
          <a:xfrm>
            <a:off x="7690961" y="3488029"/>
            <a:ext cx="312074" cy="684173"/>
            <a:chOff x="7645573" y="3754300"/>
            <a:chExt cx="293855" cy="644170"/>
          </a:xfrm>
        </p:grpSpPr>
        <p:sp>
          <p:nvSpPr>
            <p:cNvPr id="7876" name="Google Shape;7876;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57"/>
          <p:cNvGrpSpPr/>
          <p:nvPr/>
        </p:nvGrpSpPr>
        <p:grpSpPr>
          <a:xfrm>
            <a:off x="5612949" y="970936"/>
            <a:ext cx="709011" cy="739359"/>
            <a:chOff x="5830645" y="1256617"/>
            <a:chExt cx="530340" cy="553040"/>
          </a:xfrm>
        </p:grpSpPr>
        <p:grpSp>
          <p:nvGrpSpPr>
            <p:cNvPr id="7879" name="Google Shape;7879;p57"/>
            <p:cNvGrpSpPr/>
            <p:nvPr/>
          </p:nvGrpSpPr>
          <p:grpSpPr>
            <a:xfrm>
              <a:off x="5830645" y="1256617"/>
              <a:ext cx="259743" cy="269909"/>
              <a:chOff x="5830645" y="1256617"/>
              <a:chExt cx="259743" cy="269909"/>
            </a:xfrm>
          </p:grpSpPr>
          <p:sp>
            <p:nvSpPr>
              <p:cNvPr id="7880" name="Google Shape;7880;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57"/>
            <p:cNvGrpSpPr/>
            <p:nvPr/>
          </p:nvGrpSpPr>
          <p:grpSpPr>
            <a:xfrm>
              <a:off x="6101293" y="1256617"/>
              <a:ext cx="259692" cy="269909"/>
              <a:chOff x="6101293" y="1256617"/>
              <a:chExt cx="259692" cy="269909"/>
            </a:xfrm>
          </p:grpSpPr>
          <p:sp>
            <p:nvSpPr>
              <p:cNvPr id="7883" name="Google Shape;7883;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57"/>
            <p:cNvGrpSpPr/>
            <p:nvPr/>
          </p:nvGrpSpPr>
          <p:grpSpPr>
            <a:xfrm>
              <a:off x="5830645" y="1539749"/>
              <a:ext cx="259692" cy="269909"/>
              <a:chOff x="5830645" y="1539749"/>
              <a:chExt cx="259692" cy="269909"/>
            </a:xfrm>
          </p:grpSpPr>
          <p:sp>
            <p:nvSpPr>
              <p:cNvPr id="7886" name="Google Shape;7886;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57"/>
            <p:cNvGrpSpPr/>
            <p:nvPr/>
          </p:nvGrpSpPr>
          <p:grpSpPr>
            <a:xfrm>
              <a:off x="6101293" y="1539749"/>
              <a:ext cx="259692" cy="269909"/>
              <a:chOff x="6101293" y="1539749"/>
              <a:chExt cx="259692" cy="269909"/>
            </a:xfrm>
          </p:grpSpPr>
          <p:sp>
            <p:nvSpPr>
              <p:cNvPr id="7889" name="Google Shape;7889;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1" name="Google Shape;7891;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57"/>
          <p:cNvGrpSpPr/>
          <p:nvPr/>
        </p:nvGrpSpPr>
        <p:grpSpPr>
          <a:xfrm>
            <a:off x="714444" y="2707052"/>
            <a:ext cx="1452955" cy="621360"/>
            <a:chOff x="732422" y="2990152"/>
            <a:chExt cx="1337773" cy="572102"/>
          </a:xfrm>
        </p:grpSpPr>
        <p:sp>
          <p:nvSpPr>
            <p:cNvPr id="7893" name="Google Shape;7893;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02" name="Shape 7902"/>
        <p:cNvGrpSpPr/>
        <p:nvPr/>
      </p:nvGrpSpPr>
      <p:grpSpPr>
        <a:xfrm>
          <a:off x="0" y="0"/>
          <a:ext cx="0" cy="0"/>
          <a:chOff x="0" y="0"/>
          <a:chExt cx="0" cy="0"/>
        </a:xfrm>
      </p:grpSpPr>
      <p:grpSp>
        <p:nvGrpSpPr>
          <p:cNvPr id="7903" name="Google Shape;7903;p58"/>
          <p:cNvGrpSpPr/>
          <p:nvPr/>
        </p:nvGrpSpPr>
        <p:grpSpPr>
          <a:xfrm>
            <a:off x="708579" y="965872"/>
            <a:ext cx="1636117" cy="1526144"/>
            <a:chOff x="729238" y="1179665"/>
            <a:chExt cx="1636117" cy="1526144"/>
          </a:xfrm>
        </p:grpSpPr>
        <p:grpSp>
          <p:nvGrpSpPr>
            <p:cNvPr id="7904" name="Google Shape;7904;p58"/>
            <p:cNvGrpSpPr/>
            <p:nvPr/>
          </p:nvGrpSpPr>
          <p:grpSpPr>
            <a:xfrm>
              <a:off x="729238" y="1179665"/>
              <a:ext cx="80700" cy="1526144"/>
              <a:chOff x="729238" y="1179665"/>
              <a:chExt cx="80700" cy="1526144"/>
            </a:xfrm>
          </p:grpSpPr>
          <p:sp>
            <p:nvSpPr>
              <p:cNvPr id="7905" name="Google Shape;7905;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58"/>
            <p:cNvGrpSpPr/>
            <p:nvPr/>
          </p:nvGrpSpPr>
          <p:grpSpPr>
            <a:xfrm>
              <a:off x="903098" y="1179665"/>
              <a:ext cx="80700" cy="1526144"/>
              <a:chOff x="903098" y="1179665"/>
              <a:chExt cx="80700" cy="1526144"/>
            </a:xfrm>
          </p:grpSpPr>
          <p:sp>
            <p:nvSpPr>
              <p:cNvPr id="7916" name="Google Shape;7916;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6" name="Google Shape;7926;p58"/>
            <p:cNvGrpSpPr/>
            <p:nvPr/>
          </p:nvGrpSpPr>
          <p:grpSpPr>
            <a:xfrm>
              <a:off x="1076958" y="1179665"/>
              <a:ext cx="80700" cy="1526144"/>
              <a:chOff x="1076958" y="1179665"/>
              <a:chExt cx="80700" cy="1526144"/>
            </a:xfrm>
          </p:grpSpPr>
          <p:sp>
            <p:nvSpPr>
              <p:cNvPr id="7927" name="Google Shape;7927;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58"/>
            <p:cNvGrpSpPr/>
            <p:nvPr/>
          </p:nvGrpSpPr>
          <p:grpSpPr>
            <a:xfrm>
              <a:off x="1247707" y="1179665"/>
              <a:ext cx="80700" cy="1526144"/>
              <a:chOff x="1247707" y="1179665"/>
              <a:chExt cx="80700" cy="1526144"/>
            </a:xfrm>
          </p:grpSpPr>
          <p:sp>
            <p:nvSpPr>
              <p:cNvPr id="7938" name="Google Shape;7938;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8"/>
            <p:cNvGrpSpPr/>
            <p:nvPr/>
          </p:nvGrpSpPr>
          <p:grpSpPr>
            <a:xfrm>
              <a:off x="1421567" y="1179665"/>
              <a:ext cx="80700" cy="1526144"/>
              <a:chOff x="1421567" y="1179665"/>
              <a:chExt cx="80700" cy="1526144"/>
            </a:xfrm>
          </p:grpSpPr>
          <p:sp>
            <p:nvSpPr>
              <p:cNvPr id="7949" name="Google Shape;7949;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58"/>
            <p:cNvGrpSpPr/>
            <p:nvPr/>
          </p:nvGrpSpPr>
          <p:grpSpPr>
            <a:xfrm>
              <a:off x="1592327" y="1179665"/>
              <a:ext cx="80700" cy="1526144"/>
              <a:chOff x="1592327" y="1179665"/>
              <a:chExt cx="80700" cy="1526144"/>
            </a:xfrm>
          </p:grpSpPr>
          <p:sp>
            <p:nvSpPr>
              <p:cNvPr id="7960" name="Google Shape;7960;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58"/>
            <p:cNvGrpSpPr/>
            <p:nvPr/>
          </p:nvGrpSpPr>
          <p:grpSpPr>
            <a:xfrm>
              <a:off x="1766187" y="1179665"/>
              <a:ext cx="80700" cy="1526144"/>
              <a:chOff x="1766187" y="1179665"/>
              <a:chExt cx="80700" cy="1526144"/>
            </a:xfrm>
          </p:grpSpPr>
          <p:sp>
            <p:nvSpPr>
              <p:cNvPr id="7971" name="Google Shape;7971;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1" name="Google Shape;7981;p58"/>
            <p:cNvGrpSpPr/>
            <p:nvPr/>
          </p:nvGrpSpPr>
          <p:grpSpPr>
            <a:xfrm>
              <a:off x="1936935" y="1179665"/>
              <a:ext cx="80700" cy="1526144"/>
              <a:chOff x="1936935" y="1179665"/>
              <a:chExt cx="80700" cy="1526144"/>
            </a:xfrm>
          </p:grpSpPr>
          <p:sp>
            <p:nvSpPr>
              <p:cNvPr id="7982" name="Google Shape;7982;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58"/>
            <p:cNvGrpSpPr/>
            <p:nvPr/>
          </p:nvGrpSpPr>
          <p:grpSpPr>
            <a:xfrm>
              <a:off x="2110795" y="1179665"/>
              <a:ext cx="80700" cy="1526144"/>
              <a:chOff x="2110795" y="1179665"/>
              <a:chExt cx="80700" cy="1526144"/>
            </a:xfrm>
          </p:grpSpPr>
          <p:sp>
            <p:nvSpPr>
              <p:cNvPr id="7993" name="Google Shape;7993;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58"/>
            <p:cNvGrpSpPr/>
            <p:nvPr/>
          </p:nvGrpSpPr>
          <p:grpSpPr>
            <a:xfrm>
              <a:off x="2284655" y="1179665"/>
              <a:ext cx="80700" cy="1526144"/>
              <a:chOff x="2284655" y="1179665"/>
              <a:chExt cx="80700" cy="1526144"/>
            </a:xfrm>
          </p:grpSpPr>
          <p:sp>
            <p:nvSpPr>
              <p:cNvPr id="8004" name="Google Shape;8004;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4" name="Google Shape;8014;p58"/>
          <p:cNvGrpSpPr/>
          <p:nvPr/>
        </p:nvGrpSpPr>
        <p:grpSpPr>
          <a:xfrm>
            <a:off x="2603245" y="985011"/>
            <a:ext cx="1364248" cy="1102133"/>
            <a:chOff x="2623904" y="1198803"/>
            <a:chExt cx="1364248" cy="1102133"/>
          </a:xfrm>
        </p:grpSpPr>
        <p:grpSp>
          <p:nvGrpSpPr>
            <p:cNvPr id="8015" name="Google Shape;8015;p58"/>
            <p:cNvGrpSpPr/>
            <p:nvPr/>
          </p:nvGrpSpPr>
          <p:grpSpPr>
            <a:xfrm>
              <a:off x="2623907" y="1198803"/>
              <a:ext cx="1364245" cy="273000"/>
              <a:chOff x="2623907" y="1198803"/>
              <a:chExt cx="1364245" cy="273000"/>
            </a:xfrm>
          </p:grpSpPr>
          <p:sp>
            <p:nvSpPr>
              <p:cNvPr id="8016" name="Google Shape;8016;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58"/>
            <p:cNvGrpSpPr/>
            <p:nvPr/>
          </p:nvGrpSpPr>
          <p:grpSpPr>
            <a:xfrm>
              <a:off x="2623904" y="1476964"/>
              <a:ext cx="1364245" cy="273000"/>
              <a:chOff x="2623904" y="1476964"/>
              <a:chExt cx="1364245" cy="273000"/>
            </a:xfrm>
          </p:grpSpPr>
          <p:sp>
            <p:nvSpPr>
              <p:cNvPr id="8022" name="Google Shape;8022;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8"/>
            <p:cNvGrpSpPr/>
            <p:nvPr/>
          </p:nvGrpSpPr>
          <p:grpSpPr>
            <a:xfrm>
              <a:off x="2623907" y="1749775"/>
              <a:ext cx="1364245" cy="273000"/>
              <a:chOff x="2623907" y="1749775"/>
              <a:chExt cx="1364245" cy="273000"/>
            </a:xfrm>
          </p:grpSpPr>
          <p:sp>
            <p:nvSpPr>
              <p:cNvPr id="8028" name="Google Shape;8028;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58"/>
            <p:cNvGrpSpPr/>
            <p:nvPr/>
          </p:nvGrpSpPr>
          <p:grpSpPr>
            <a:xfrm>
              <a:off x="2623904" y="2027936"/>
              <a:ext cx="1364245" cy="273000"/>
              <a:chOff x="2623904" y="2027936"/>
              <a:chExt cx="1364245" cy="273000"/>
            </a:xfrm>
          </p:grpSpPr>
          <p:sp>
            <p:nvSpPr>
              <p:cNvPr id="8034" name="Google Shape;8034;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9" name="Google Shape;8039;p58"/>
          <p:cNvGrpSpPr/>
          <p:nvPr/>
        </p:nvGrpSpPr>
        <p:grpSpPr>
          <a:xfrm>
            <a:off x="2592706" y="2444193"/>
            <a:ext cx="1387541" cy="159124"/>
            <a:chOff x="3200660" y="2180272"/>
            <a:chExt cx="2563824" cy="378237"/>
          </a:xfrm>
        </p:grpSpPr>
        <p:sp>
          <p:nvSpPr>
            <p:cNvPr id="8040" name="Google Shape;8040;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8"/>
          <p:cNvGrpSpPr/>
          <p:nvPr/>
        </p:nvGrpSpPr>
        <p:grpSpPr>
          <a:xfrm>
            <a:off x="2589231" y="2722018"/>
            <a:ext cx="1390502" cy="159625"/>
            <a:chOff x="3530150" y="2790075"/>
            <a:chExt cx="1962600" cy="225300"/>
          </a:xfrm>
        </p:grpSpPr>
        <p:sp>
          <p:nvSpPr>
            <p:cNvPr id="8059" name="Google Shape;8059;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58"/>
          <p:cNvGrpSpPr/>
          <p:nvPr/>
        </p:nvGrpSpPr>
        <p:grpSpPr>
          <a:xfrm>
            <a:off x="2589884" y="3000344"/>
            <a:ext cx="1411629" cy="153761"/>
            <a:chOff x="3558802" y="4011427"/>
            <a:chExt cx="1866000" cy="111300"/>
          </a:xfrm>
        </p:grpSpPr>
        <p:sp>
          <p:nvSpPr>
            <p:cNvPr id="8062" name="Google Shape;8062;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8"/>
          <p:cNvGrpSpPr/>
          <p:nvPr/>
        </p:nvGrpSpPr>
        <p:grpSpPr>
          <a:xfrm>
            <a:off x="2589576" y="2205744"/>
            <a:ext cx="1383503" cy="119749"/>
            <a:chOff x="3465975" y="2270276"/>
            <a:chExt cx="1986364" cy="171929"/>
          </a:xfrm>
        </p:grpSpPr>
        <p:sp>
          <p:nvSpPr>
            <p:cNvPr id="8065" name="Google Shape;8065;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58"/>
          <p:cNvGrpSpPr/>
          <p:nvPr/>
        </p:nvGrpSpPr>
        <p:grpSpPr>
          <a:xfrm>
            <a:off x="2600584" y="3569394"/>
            <a:ext cx="1369531" cy="195460"/>
            <a:chOff x="723300" y="4253549"/>
            <a:chExt cx="2276482" cy="324900"/>
          </a:xfrm>
        </p:grpSpPr>
        <p:sp>
          <p:nvSpPr>
            <p:cNvPr id="8074" name="Google Shape;8074;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58"/>
          <p:cNvGrpSpPr/>
          <p:nvPr/>
        </p:nvGrpSpPr>
        <p:grpSpPr>
          <a:xfrm>
            <a:off x="2590145" y="3270574"/>
            <a:ext cx="1389066" cy="180119"/>
            <a:chOff x="705948" y="3788465"/>
            <a:chExt cx="2308953" cy="299400"/>
          </a:xfrm>
        </p:grpSpPr>
        <p:sp>
          <p:nvSpPr>
            <p:cNvPr id="8080" name="Google Shape;8080;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58"/>
          <p:cNvGrpSpPr/>
          <p:nvPr/>
        </p:nvGrpSpPr>
        <p:grpSpPr>
          <a:xfrm>
            <a:off x="2638082" y="3883554"/>
            <a:ext cx="1304609" cy="294074"/>
            <a:chOff x="2658741" y="4097347"/>
            <a:chExt cx="1304609" cy="294074"/>
          </a:xfrm>
        </p:grpSpPr>
        <p:grpSp>
          <p:nvGrpSpPr>
            <p:cNvPr id="8086" name="Google Shape;8086;p58"/>
            <p:cNvGrpSpPr/>
            <p:nvPr/>
          </p:nvGrpSpPr>
          <p:grpSpPr>
            <a:xfrm>
              <a:off x="2658741" y="4097347"/>
              <a:ext cx="118572" cy="294074"/>
              <a:chOff x="3343310" y="4475555"/>
              <a:chExt cx="127717" cy="316753"/>
            </a:xfrm>
          </p:grpSpPr>
          <p:sp>
            <p:nvSpPr>
              <p:cNvPr id="8087" name="Google Shape;8087;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8"/>
            <p:cNvGrpSpPr/>
            <p:nvPr/>
          </p:nvGrpSpPr>
          <p:grpSpPr>
            <a:xfrm>
              <a:off x="3815519" y="4098388"/>
              <a:ext cx="147831" cy="291991"/>
              <a:chOff x="3527539" y="4476677"/>
              <a:chExt cx="159232" cy="314510"/>
            </a:xfrm>
          </p:grpSpPr>
          <p:sp>
            <p:nvSpPr>
              <p:cNvPr id="8090" name="Google Shape;8090;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58"/>
            <p:cNvGrpSpPr/>
            <p:nvPr/>
          </p:nvGrpSpPr>
          <p:grpSpPr>
            <a:xfrm>
              <a:off x="3511696" y="4098388"/>
              <a:ext cx="147831" cy="291991"/>
              <a:chOff x="3527539" y="4476677"/>
              <a:chExt cx="159232" cy="314510"/>
            </a:xfrm>
          </p:grpSpPr>
          <p:sp>
            <p:nvSpPr>
              <p:cNvPr id="8093" name="Google Shape;8093;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58"/>
            <p:cNvGrpSpPr/>
            <p:nvPr/>
          </p:nvGrpSpPr>
          <p:grpSpPr>
            <a:xfrm>
              <a:off x="3207874" y="4098388"/>
              <a:ext cx="147831" cy="291991"/>
              <a:chOff x="3527539" y="4476677"/>
              <a:chExt cx="159232" cy="314510"/>
            </a:xfrm>
          </p:grpSpPr>
          <p:sp>
            <p:nvSpPr>
              <p:cNvPr id="8096" name="Google Shape;8096;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58"/>
            <p:cNvGrpSpPr/>
            <p:nvPr/>
          </p:nvGrpSpPr>
          <p:grpSpPr>
            <a:xfrm>
              <a:off x="2933305" y="4097347"/>
              <a:ext cx="118572" cy="294074"/>
              <a:chOff x="3343310" y="4475555"/>
              <a:chExt cx="127717" cy="316753"/>
            </a:xfrm>
          </p:grpSpPr>
          <p:sp>
            <p:nvSpPr>
              <p:cNvPr id="8099" name="Google Shape;8099;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1" name="Google Shape;8101;p58"/>
          <p:cNvGrpSpPr/>
          <p:nvPr/>
        </p:nvGrpSpPr>
        <p:grpSpPr>
          <a:xfrm>
            <a:off x="4256912" y="1866676"/>
            <a:ext cx="1433821" cy="191501"/>
            <a:chOff x="4273350" y="2080469"/>
            <a:chExt cx="1433821" cy="191501"/>
          </a:xfrm>
        </p:grpSpPr>
        <p:grpSp>
          <p:nvGrpSpPr>
            <p:cNvPr id="8102" name="Google Shape;8102;p58"/>
            <p:cNvGrpSpPr/>
            <p:nvPr/>
          </p:nvGrpSpPr>
          <p:grpSpPr>
            <a:xfrm>
              <a:off x="4273350" y="2080469"/>
              <a:ext cx="1433821" cy="0"/>
              <a:chOff x="5224975" y="2962250"/>
              <a:chExt cx="1544400" cy="0"/>
            </a:xfrm>
          </p:grpSpPr>
          <p:cxnSp>
            <p:nvCxnSpPr>
              <p:cNvPr id="8103" name="Google Shape;8103;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04" name="Google Shape;8104;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105" name="Google Shape;8105;p58"/>
            <p:cNvGrpSpPr/>
            <p:nvPr/>
          </p:nvGrpSpPr>
          <p:grpSpPr>
            <a:xfrm>
              <a:off x="4273350" y="2271969"/>
              <a:ext cx="1433821" cy="0"/>
              <a:chOff x="5224975" y="2962250"/>
              <a:chExt cx="1544400" cy="0"/>
            </a:xfrm>
          </p:grpSpPr>
          <p:cxnSp>
            <p:nvCxnSpPr>
              <p:cNvPr id="8106" name="Google Shape;8106;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07" name="Google Shape;8107;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108" name="Google Shape;8108;p58"/>
          <p:cNvGrpSpPr/>
          <p:nvPr/>
        </p:nvGrpSpPr>
        <p:grpSpPr>
          <a:xfrm>
            <a:off x="4258467" y="969244"/>
            <a:ext cx="1430711" cy="743389"/>
            <a:chOff x="5159450" y="1919950"/>
            <a:chExt cx="1541050" cy="862500"/>
          </a:xfrm>
        </p:grpSpPr>
        <p:sp>
          <p:nvSpPr>
            <p:cNvPr id="8109" name="Google Shape;8109;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10" name="Google Shape;8110;p58"/>
            <p:cNvGrpSpPr/>
            <p:nvPr/>
          </p:nvGrpSpPr>
          <p:grpSpPr>
            <a:xfrm>
              <a:off x="5159450" y="1919950"/>
              <a:ext cx="1541050" cy="862500"/>
              <a:chOff x="5159450" y="1919950"/>
              <a:chExt cx="1541050" cy="862500"/>
            </a:xfrm>
          </p:grpSpPr>
          <p:cxnSp>
            <p:nvCxnSpPr>
              <p:cNvPr id="8111" name="Google Shape;8111;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12" name="Google Shape;8112;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13" name="Google Shape;8113;p58"/>
          <p:cNvGrpSpPr/>
          <p:nvPr/>
        </p:nvGrpSpPr>
        <p:grpSpPr>
          <a:xfrm>
            <a:off x="4248581" y="2192571"/>
            <a:ext cx="1450484" cy="1052087"/>
            <a:chOff x="5230575" y="1554475"/>
            <a:chExt cx="2137150" cy="1550150"/>
          </a:xfrm>
        </p:grpSpPr>
        <p:sp>
          <p:nvSpPr>
            <p:cNvPr id="8114" name="Google Shape;8114;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8"/>
          <p:cNvGrpSpPr/>
          <p:nvPr/>
        </p:nvGrpSpPr>
        <p:grpSpPr>
          <a:xfrm rot="10800000">
            <a:off x="4265131" y="3284761"/>
            <a:ext cx="1417383" cy="887946"/>
            <a:chOff x="5645403" y="2920021"/>
            <a:chExt cx="2650800" cy="2180614"/>
          </a:xfrm>
        </p:grpSpPr>
        <p:sp>
          <p:nvSpPr>
            <p:cNvPr id="8128" name="Google Shape;8128;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9" name="Google Shape;8129;p58"/>
            <p:cNvCxnSpPr>
              <a:stCxn id="812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30" name="Google Shape;8130;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1" name="Google Shape;8131;p58"/>
            <p:cNvCxnSpPr>
              <a:endCxn id="813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132" name="Google Shape;8132;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3" name="Google Shape;8133;p58"/>
            <p:cNvCxnSpPr>
              <a:stCxn id="813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34" name="Google Shape;8134;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5" name="Google Shape;8135;p58"/>
            <p:cNvCxnSpPr>
              <a:endCxn id="813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36" name="Google Shape;8136;p58"/>
          <p:cNvGrpSpPr/>
          <p:nvPr/>
        </p:nvGrpSpPr>
        <p:grpSpPr>
          <a:xfrm>
            <a:off x="7365491" y="2188116"/>
            <a:ext cx="1071743" cy="1021579"/>
            <a:chOff x="7189833" y="2022667"/>
            <a:chExt cx="1251159" cy="1192597"/>
          </a:xfrm>
        </p:grpSpPr>
        <p:sp>
          <p:nvSpPr>
            <p:cNvPr id="8137" name="Google Shape;8137;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8"/>
          <p:cNvGrpSpPr/>
          <p:nvPr/>
        </p:nvGrpSpPr>
        <p:grpSpPr>
          <a:xfrm>
            <a:off x="706762" y="2614523"/>
            <a:ext cx="1695374" cy="1560837"/>
            <a:chOff x="727421" y="2828315"/>
            <a:chExt cx="1695374" cy="1560837"/>
          </a:xfrm>
        </p:grpSpPr>
        <p:grpSp>
          <p:nvGrpSpPr>
            <p:cNvPr id="8142" name="Google Shape;8142;p58"/>
            <p:cNvGrpSpPr/>
            <p:nvPr/>
          </p:nvGrpSpPr>
          <p:grpSpPr>
            <a:xfrm>
              <a:off x="819108" y="2882501"/>
              <a:ext cx="103104" cy="1426186"/>
              <a:chOff x="4674013" y="3100904"/>
              <a:chExt cx="122758" cy="1698043"/>
            </a:xfrm>
          </p:grpSpPr>
          <p:sp>
            <p:nvSpPr>
              <p:cNvPr id="8143" name="Google Shape;8143;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58"/>
            <p:cNvGrpSpPr/>
            <p:nvPr/>
          </p:nvGrpSpPr>
          <p:grpSpPr>
            <a:xfrm>
              <a:off x="1062475" y="2882501"/>
              <a:ext cx="103104" cy="1426186"/>
              <a:chOff x="4940438" y="3100904"/>
              <a:chExt cx="122758" cy="1698043"/>
            </a:xfrm>
          </p:grpSpPr>
          <p:sp>
            <p:nvSpPr>
              <p:cNvPr id="8151" name="Google Shape;8151;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58"/>
            <p:cNvGrpSpPr/>
            <p:nvPr/>
          </p:nvGrpSpPr>
          <p:grpSpPr>
            <a:xfrm>
              <a:off x="1299324" y="2882501"/>
              <a:ext cx="103104" cy="1426186"/>
              <a:chOff x="5206863" y="3100904"/>
              <a:chExt cx="122758" cy="1698043"/>
            </a:xfrm>
          </p:grpSpPr>
          <p:sp>
            <p:nvSpPr>
              <p:cNvPr id="8159" name="Google Shape;8159;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58"/>
            <p:cNvGrpSpPr/>
            <p:nvPr/>
          </p:nvGrpSpPr>
          <p:grpSpPr>
            <a:xfrm>
              <a:off x="1786057" y="2882501"/>
              <a:ext cx="103104" cy="1426186"/>
              <a:chOff x="6006138" y="3143629"/>
              <a:chExt cx="122758" cy="1698043"/>
            </a:xfrm>
          </p:grpSpPr>
          <p:sp>
            <p:nvSpPr>
              <p:cNvPr id="8167" name="Google Shape;8167;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58"/>
            <p:cNvGrpSpPr/>
            <p:nvPr/>
          </p:nvGrpSpPr>
          <p:grpSpPr>
            <a:xfrm>
              <a:off x="2029422" y="2882501"/>
              <a:ext cx="103104" cy="1426186"/>
              <a:chOff x="6805413" y="3100904"/>
              <a:chExt cx="122758" cy="1698043"/>
            </a:xfrm>
          </p:grpSpPr>
          <p:sp>
            <p:nvSpPr>
              <p:cNvPr id="8175" name="Google Shape;8175;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58"/>
            <p:cNvGrpSpPr/>
            <p:nvPr/>
          </p:nvGrpSpPr>
          <p:grpSpPr>
            <a:xfrm>
              <a:off x="727421" y="2828315"/>
              <a:ext cx="1695374" cy="1560837"/>
              <a:chOff x="734799" y="2782450"/>
              <a:chExt cx="1571100" cy="1577400"/>
            </a:xfrm>
          </p:grpSpPr>
          <p:cxnSp>
            <p:nvCxnSpPr>
              <p:cNvPr id="8183" name="Google Shape;8183;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84" name="Google Shape;8184;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85" name="Google Shape;8185;p58"/>
            <p:cNvGrpSpPr/>
            <p:nvPr/>
          </p:nvGrpSpPr>
          <p:grpSpPr>
            <a:xfrm>
              <a:off x="2272795" y="2882501"/>
              <a:ext cx="103104" cy="1426186"/>
              <a:chOff x="5206863" y="3100904"/>
              <a:chExt cx="122758" cy="1698043"/>
            </a:xfrm>
          </p:grpSpPr>
          <p:sp>
            <p:nvSpPr>
              <p:cNvPr id="8186" name="Google Shape;8186;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58"/>
            <p:cNvGrpSpPr/>
            <p:nvPr/>
          </p:nvGrpSpPr>
          <p:grpSpPr>
            <a:xfrm>
              <a:off x="1542694" y="2882501"/>
              <a:ext cx="103104" cy="1426186"/>
              <a:chOff x="6006138" y="3143629"/>
              <a:chExt cx="122758" cy="1698043"/>
            </a:xfrm>
          </p:grpSpPr>
          <p:sp>
            <p:nvSpPr>
              <p:cNvPr id="8194" name="Google Shape;8194;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1" name="Google Shape;8201;p58"/>
          <p:cNvGrpSpPr/>
          <p:nvPr/>
        </p:nvGrpSpPr>
        <p:grpSpPr>
          <a:xfrm>
            <a:off x="5915341" y="2192094"/>
            <a:ext cx="1248543" cy="1025319"/>
            <a:chOff x="5183758" y="1210600"/>
            <a:chExt cx="3605380" cy="2960783"/>
          </a:xfrm>
        </p:grpSpPr>
        <p:sp>
          <p:nvSpPr>
            <p:cNvPr id="8202" name="Google Shape;8202;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6" name="Google Shape;8206;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207" name="Google Shape;8207;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208" name="Google Shape;8208;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09" name="Google Shape;8209;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10" name="Google Shape;8210;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58"/>
          <p:cNvGrpSpPr/>
          <p:nvPr/>
        </p:nvGrpSpPr>
        <p:grpSpPr>
          <a:xfrm>
            <a:off x="5772403" y="3330411"/>
            <a:ext cx="2664831" cy="843440"/>
            <a:chOff x="5916567" y="1099697"/>
            <a:chExt cx="2556683" cy="809211"/>
          </a:xfrm>
        </p:grpSpPr>
        <p:sp>
          <p:nvSpPr>
            <p:cNvPr id="8212" name="Google Shape;8212;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58"/>
          <p:cNvGrpSpPr/>
          <p:nvPr/>
        </p:nvGrpSpPr>
        <p:grpSpPr>
          <a:xfrm>
            <a:off x="5879943" y="979270"/>
            <a:ext cx="1299851" cy="1023338"/>
            <a:chOff x="5900602" y="1193063"/>
            <a:chExt cx="1299851" cy="1023338"/>
          </a:xfrm>
        </p:grpSpPr>
        <p:grpSp>
          <p:nvGrpSpPr>
            <p:cNvPr id="8221" name="Google Shape;8221;p58"/>
            <p:cNvGrpSpPr/>
            <p:nvPr/>
          </p:nvGrpSpPr>
          <p:grpSpPr>
            <a:xfrm>
              <a:off x="6743564" y="1193063"/>
              <a:ext cx="456889" cy="700379"/>
              <a:chOff x="6743564" y="1193063"/>
              <a:chExt cx="456889" cy="700379"/>
            </a:xfrm>
          </p:grpSpPr>
          <p:grpSp>
            <p:nvGrpSpPr>
              <p:cNvPr id="8222" name="Google Shape;8222;p58"/>
              <p:cNvGrpSpPr/>
              <p:nvPr/>
            </p:nvGrpSpPr>
            <p:grpSpPr>
              <a:xfrm>
                <a:off x="6743564" y="1690731"/>
                <a:ext cx="214402" cy="202710"/>
                <a:chOff x="6743564" y="1690731"/>
                <a:chExt cx="214402" cy="202710"/>
              </a:xfrm>
            </p:grpSpPr>
            <p:sp>
              <p:nvSpPr>
                <p:cNvPr id="8223" name="Google Shape;8223;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58"/>
              <p:cNvGrpSpPr/>
              <p:nvPr/>
            </p:nvGrpSpPr>
            <p:grpSpPr>
              <a:xfrm>
                <a:off x="6915505" y="1193063"/>
                <a:ext cx="284947" cy="589637"/>
                <a:chOff x="6915505" y="1193063"/>
                <a:chExt cx="284947" cy="589637"/>
              </a:xfrm>
            </p:grpSpPr>
            <p:sp>
              <p:nvSpPr>
                <p:cNvPr id="8226" name="Google Shape;8226;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7" name="Google Shape;8227;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28" name="Google Shape;8228;p58"/>
            <p:cNvGrpSpPr/>
            <p:nvPr/>
          </p:nvGrpSpPr>
          <p:grpSpPr>
            <a:xfrm>
              <a:off x="6520337" y="1193063"/>
              <a:ext cx="341815" cy="801589"/>
              <a:chOff x="6520337" y="1193063"/>
              <a:chExt cx="341815" cy="801589"/>
            </a:xfrm>
          </p:grpSpPr>
          <p:grpSp>
            <p:nvGrpSpPr>
              <p:cNvPr id="8229" name="Google Shape;8229;p58"/>
              <p:cNvGrpSpPr/>
              <p:nvPr/>
            </p:nvGrpSpPr>
            <p:grpSpPr>
              <a:xfrm>
                <a:off x="6520337" y="1589527"/>
                <a:ext cx="213950" cy="405125"/>
                <a:chOff x="6520337" y="1589527"/>
                <a:chExt cx="213950" cy="405125"/>
              </a:xfrm>
            </p:grpSpPr>
            <p:sp>
              <p:nvSpPr>
                <p:cNvPr id="8230" name="Google Shape;8230;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8"/>
              <p:cNvGrpSpPr/>
              <p:nvPr/>
            </p:nvGrpSpPr>
            <p:grpSpPr>
              <a:xfrm>
                <a:off x="6577204" y="1193063"/>
                <a:ext cx="284947" cy="453562"/>
                <a:chOff x="6577204" y="1193063"/>
                <a:chExt cx="284947" cy="453562"/>
              </a:xfrm>
            </p:grpSpPr>
            <p:sp>
              <p:nvSpPr>
                <p:cNvPr id="8233" name="Google Shape;8233;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4" name="Google Shape;8234;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35" name="Google Shape;8235;p58"/>
            <p:cNvGrpSpPr/>
            <p:nvPr/>
          </p:nvGrpSpPr>
          <p:grpSpPr>
            <a:xfrm>
              <a:off x="6238903" y="1193063"/>
              <a:ext cx="300475" cy="901782"/>
              <a:chOff x="6238903" y="1193063"/>
              <a:chExt cx="300475" cy="901782"/>
            </a:xfrm>
          </p:grpSpPr>
          <p:grpSp>
            <p:nvGrpSpPr>
              <p:cNvPr id="8236" name="Google Shape;8236;p58"/>
              <p:cNvGrpSpPr/>
              <p:nvPr/>
            </p:nvGrpSpPr>
            <p:grpSpPr>
              <a:xfrm>
                <a:off x="6290865" y="1489315"/>
                <a:ext cx="248514" cy="605530"/>
                <a:chOff x="6290865" y="1489315"/>
                <a:chExt cx="248514" cy="605530"/>
              </a:xfrm>
            </p:grpSpPr>
            <p:sp>
              <p:nvSpPr>
                <p:cNvPr id="8237" name="Google Shape;8237;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58"/>
              <p:cNvGrpSpPr/>
              <p:nvPr/>
            </p:nvGrpSpPr>
            <p:grpSpPr>
              <a:xfrm>
                <a:off x="6238903" y="1193063"/>
                <a:ext cx="284947" cy="327512"/>
                <a:chOff x="6238903" y="1193063"/>
                <a:chExt cx="284947" cy="327512"/>
              </a:xfrm>
            </p:grpSpPr>
            <p:sp>
              <p:nvSpPr>
                <p:cNvPr id="8240" name="Google Shape;8240;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1" name="Google Shape;8241;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42" name="Google Shape;8242;p58"/>
            <p:cNvGrpSpPr/>
            <p:nvPr/>
          </p:nvGrpSpPr>
          <p:grpSpPr>
            <a:xfrm>
              <a:off x="5900602" y="1193063"/>
              <a:ext cx="444345" cy="1023338"/>
              <a:chOff x="5900602" y="1193063"/>
              <a:chExt cx="444345" cy="1023338"/>
            </a:xfrm>
          </p:grpSpPr>
          <p:grpSp>
            <p:nvGrpSpPr>
              <p:cNvPr id="8243" name="Google Shape;8243;p58"/>
              <p:cNvGrpSpPr/>
              <p:nvPr/>
            </p:nvGrpSpPr>
            <p:grpSpPr>
              <a:xfrm>
                <a:off x="6046501" y="1367785"/>
                <a:ext cx="298446" cy="848616"/>
                <a:chOff x="6046501" y="1367785"/>
                <a:chExt cx="298446" cy="848616"/>
              </a:xfrm>
            </p:grpSpPr>
            <p:sp>
              <p:nvSpPr>
                <p:cNvPr id="8244" name="Google Shape;8244;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58"/>
              <p:cNvGrpSpPr/>
              <p:nvPr/>
            </p:nvGrpSpPr>
            <p:grpSpPr>
              <a:xfrm>
                <a:off x="5900602" y="1193063"/>
                <a:ext cx="284947" cy="182312"/>
                <a:chOff x="5900602" y="1193063"/>
                <a:chExt cx="284947" cy="182312"/>
              </a:xfrm>
            </p:grpSpPr>
            <p:sp>
              <p:nvSpPr>
                <p:cNvPr id="8247" name="Google Shape;8247;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8" name="Google Shape;8248;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249" name="Google Shape;8249;p58"/>
          <p:cNvGrpSpPr/>
          <p:nvPr/>
        </p:nvGrpSpPr>
        <p:grpSpPr>
          <a:xfrm>
            <a:off x="7217825" y="979415"/>
            <a:ext cx="1219413" cy="1051365"/>
            <a:chOff x="7287122" y="1165658"/>
            <a:chExt cx="1219413" cy="1051365"/>
          </a:xfrm>
        </p:grpSpPr>
        <p:grpSp>
          <p:nvGrpSpPr>
            <p:cNvPr id="8250" name="Google Shape;8250;p58"/>
            <p:cNvGrpSpPr/>
            <p:nvPr/>
          </p:nvGrpSpPr>
          <p:grpSpPr>
            <a:xfrm>
              <a:off x="7287122" y="1969723"/>
              <a:ext cx="1219413" cy="247300"/>
              <a:chOff x="7287122" y="1969723"/>
              <a:chExt cx="1219413" cy="247300"/>
            </a:xfrm>
          </p:grpSpPr>
          <p:sp>
            <p:nvSpPr>
              <p:cNvPr id="8251" name="Google Shape;8251;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2" name="Google Shape;8252;p58"/>
              <p:cNvGrpSpPr/>
              <p:nvPr/>
            </p:nvGrpSpPr>
            <p:grpSpPr>
              <a:xfrm>
                <a:off x="7287122" y="2063892"/>
                <a:ext cx="1151753" cy="73428"/>
                <a:chOff x="7287122" y="2063892"/>
                <a:chExt cx="1151753" cy="73428"/>
              </a:xfrm>
            </p:grpSpPr>
            <p:sp>
              <p:nvSpPr>
                <p:cNvPr id="8253" name="Google Shape;8253;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4" name="Google Shape;8254;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255" name="Google Shape;8255;p58"/>
            <p:cNvGrpSpPr/>
            <p:nvPr/>
          </p:nvGrpSpPr>
          <p:grpSpPr>
            <a:xfrm>
              <a:off x="7287122" y="1712201"/>
              <a:ext cx="1219403" cy="246767"/>
              <a:chOff x="7287122" y="1712201"/>
              <a:chExt cx="1219403" cy="246767"/>
            </a:xfrm>
          </p:grpSpPr>
          <p:sp>
            <p:nvSpPr>
              <p:cNvPr id="8256" name="Google Shape;8256;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58"/>
              <p:cNvGrpSpPr/>
              <p:nvPr/>
            </p:nvGrpSpPr>
            <p:grpSpPr>
              <a:xfrm>
                <a:off x="7287122" y="1842861"/>
                <a:ext cx="1005303" cy="73419"/>
                <a:chOff x="7287122" y="1842861"/>
                <a:chExt cx="1005303" cy="73419"/>
              </a:xfrm>
            </p:grpSpPr>
            <p:sp>
              <p:nvSpPr>
                <p:cNvPr id="8258" name="Google Shape;8258;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9" name="Google Shape;8259;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260" name="Google Shape;8260;p58"/>
            <p:cNvGrpSpPr/>
            <p:nvPr/>
          </p:nvGrpSpPr>
          <p:grpSpPr>
            <a:xfrm>
              <a:off x="7287122" y="1447520"/>
              <a:ext cx="1219403" cy="286667"/>
              <a:chOff x="7287122" y="1447520"/>
              <a:chExt cx="1219403" cy="286667"/>
            </a:xfrm>
          </p:grpSpPr>
          <p:sp>
            <p:nvSpPr>
              <p:cNvPr id="8261" name="Google Shape;8261;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2" name="Google Shape;8262;p58"/>
              <p:cNvGrpSpPr/>
              <p:nvPr/>
            </p:nvGrpSpPr>
            <p:grpSpPr>
              <a:xfrm>
                <a:off x="7287122" y="1581977"/>
                <a:ext cx="852803" cy="73428"/>
                <a:chOff x="7287122" y="1581977"/>
                <a:chExt cx="852803" cy="73428"/>
              </a:xfrm>
            </p:grpSpPr>
            <p:sp>
              <p:nvSpPr>
                <p:cNvPr id="8263" name="Google Shape;8263;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4" name="Google Shape;8264;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265" name="Google Shape;8265;p58"/>
            <p:cNvGrpSpPr/>
            <p:nvPr/>
          </p:nvGrpSpPr>
          <p:grpSpPr>
            <a:xfrm>
              <a:off x="7287122" y="1165658"/>
              <a:ext cx="1219403" cy="344253"/>
              <a:chOff x="7287122" y="1165658"/>
              <a:chExt cx="1219403" cy="344253"/>
            </a:xfrm>
          </p:grpSpPr>
          <p:sp>
            <p:nvSpPr>
              <p:cNvPr id="8266" name="Google Shape;8266;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7" name="Google Shape;8267;p58"/>
              <p:cNvGrpSpPr/>
              <p:nvPr/>
            </p:nvGrpSpPr>
            <p:grpSpPr>
              <a:xfrm>
                <a:off x="7287122" y="1341025"/>
                <a:ext cx="695703" cy="73419"/>
                <a:chOff x="7287122" y="1341025"/>
                <a:chExt cx="695703" cy="73419"/>
              </a:xfrm>
            </p:grpSpPr>
            <p:sp>
              <p:nvSpPr>
                <p:cNvPr id="8268" name="Google Shape;8268;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9" name="Google Shape;8269;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73" name="Shape 8273"/>
        <p:cNvGrpSpPr/>
        <p:nvPr/>
      </p:nvGrpSpPr>
      <p:grpSpPr>
        <a:xfrm>
          <a:off x="0" y="0"/>
          <a:ext cx="0" cy="0"/>
          <a:chOff x="0" y="0"/>
          <a:chExt cx="0" cy="0"/>
        </a:xfrm>
      </p:grpSpPr>
      <p:grpSp>
        <p:nvGrpSpPr>
          <p:cNvPr id="8274" name="Google Shape;8274;p59"/>
          <p:cNvGrpSpPr/>
          <p:nvPr/>
        </p:nvGrpSpPr>
        <p:grpSpPr>
          <a:xfrm>
            <a:off x="846551" y="2273217"/>
            <a:ext cx="415546" cy="355053"/>
            <a:chOff x="866243" y="2291587"/>
            <a:chExt cx="415546" cy="355053"/>
          </a:xfrm>
        </p:grpSpPr>
        <p:sp>
          <p:nvSpPr>
            <p:cNvPr id="8275" name="Google Shape;8275;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0" name="Google Shape;8280;p5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1" name="Google Shape;8281;p59"/>
          <p:cNvGrpSpPr/>
          <p:nvPr/>
        </p:nvGrpSpPr>
        <p:grpSpPr>
          <a:xfrm>
            <a:off x="1938828" y="2284205"/>
            <a:ext cx="359213" cy="327807"/>
            <a:chOff x="1958520" y="2302574"/>
            <a:chExt cx="359213" cy="327807"/>
          </a:xfrm>
        </p:grpSpPr>
        <p:sp>
          <p:nvSpPr>
            <p:cNvPr id="8282" name="Google Shape;8282;p5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59"/>
          <p:cNvGrpSpPr/>
          <p:nvPr/>
        </p:nvGrpSpPr>
        <p:grpSpPr>
          <a:xfrm>
            <a:off x="2560190" y="2269057"/>
            <a:ext cx="207582" cy="359594"/>
            <a:chOff x="2656082" y="2287427"/>
            <a:chExt cx="207582" cy="359594"/>
          </a:xfrm>
        </p:grpSpPr>
        <p:sp>
          <p:nvSpPr>
            <p:cNvPr id="8286" name="Google Shape;8286;p5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59"/>
          <p:cNvGrpSpPr/>
          <p:nvPr/>
        </p:nvGrpSpPr>
        <p:grpSpPr>
          <a:xfrm>
            <a:off x="3029961" y="2303099"/>
            <a:ext cx="362991" cy="290018"/>
            <a:chOff x="3049653" y="2321468"/>
            <a:chExt cx="362991" cy="290018"/>
          </a:xfrm>
        </p:grpSpPr>
        <p:sp>
          <p:nvSpPr>
            <p:cNvPr id="8291" name="Google Shape;8291;p5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59"/>
          <p:cNvGrpSpPr/>
          <p:nvPr/>
        </p:nvGrpSpPr>
        <p:grpSpPr>
          <a:xfrm>
            <a:off x="3544551" y="2271534"/>
            <a:ext cx="422342" cy="355243"/>
            <a:chOff x="3564243" y="2289904"/>
            <a:chExt cx="422342" cy="355243"/>
          </a:xfrm>
        </p:grpSpPr>
        <p:sp>
          <p:nvSpPr>
            <p:cNvPr id="8296" name="Google Shape;8296;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1" name="Google Shape;8301;p5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59"/>
          <p:cNvGrpSpPr/>
          <p:nvPr/>
        </p:nvGrpSpPr>
        <p:grpSpPr>
          <a:xfrm>
            <a:off x="4668202" y="2271344"/>
            <a:ext cx="359594" cy="353909"/>
            <a:chOff x="4687894" y="2289713"/>
            <a:chExt cx="359594" cy="353909"/>
          </a:xfrm>
        </p:grpSpPr>
        <p:sp>
          <p:nvSpPr>
            <p:cNvPr id="8303" name="Google Shape;8303;p5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6" name="Google Shape;8306;p5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59"/>
          <p:cNvGrpSpPr/>
          <p:nvPr/>
        </p:nvGrpSpPr>
        <p:grpSpPr>
          <a:xfrm>
            <a:off x="6352932" y="2289857"/>
            <a:ext cx="263567" cy="317614"/>
            <a:chOff x="6421399" y="2308227"/>
            <a:chExt cx="263567" cy="317614"/>
          </a:xfrm>
        </p:grpSpPr>
        <p:sp>
          <p:nvSpPr>
            <p:cNvPr id="8308" name="Google Shape;8308;p5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59"/>
          <p:cNvGrpSpPr/>
          <p:nvPr/>
        </p:nvGrpSpPr>
        <p:grpSpPr>
          <a:xfrm>
            <a:off x="6850501" y="2277250"/>
            <a:ext cx="360356" cy="343462"/>
            <a:chOff x="6870193" y="2295620"/>
            <a:chExt cx="360356" cy="343462"/>
          </a:xfrm>
        </p:grpSpPr>
        <p:sp>
          <p:nvSpPr>
            <p:cNvPr id="8313" name="Google Shape;8313;p5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59"/>
          <p:cNvGrpSpPr/>
          <p:nvPr/>
        </p:nvGrpSpPr>
        <p:grpSpPr>
          <a:xfrm>
            <a:off x="7421773" y="2284490"/>
            <a:ext cx="342192" cy="327140"/>
            <a:chOff x="7441465" y="2302860"/>
            <a:chExt cx="342192" cy="327140"/>
          </a:xfrm>
        </p:grpSpPr>
        <p:sp>
          <p:nvSpPr>
            <p:cNvPr id="8316" name="Google Shape;8316;p5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59"/>
          <p:cNvGrpSpPr/>
          <p:nvPr/>
        </p:nvGrpSpPr>
        <p:grpSpPr>
          <a:xfrm>
            <a:off x="7969991" y="2331837"/>
            <a:ext cx="332761" cy="234066"/>
            <a:chOff x="7989683" y="2350207"/>
            <a:chExt cx="332761" cy="234066"/>
          </a:xfrm>
        </p:grpSpPr>
        <p:sp>
          <p:nvSpPr>
            <p:cNvPr id="8319" name="Google Shape;8319;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59"/>
          <p:cNvGrpSpPr/>
          <p:nvPr/>
        </p:nvGrpSpPr>
        <p:grpSpPr>
          <a:xfrm>
            <a:off x="5803602" y="2291381"/>
            <a:ext cx="315327" cy="314978"/>
            <a:chOff x="5823294" y="2309751"/>
            <a:chExt cx="315327" cy="314978"/>
          </a:xfrm>
        </p:grpSpPr>
        <p:sp>
          <p:nvSpPr>
            <p:cNvPr id="8326" name="Google Shape;8326;p5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59"/>
          <p:cNvGrpSpPr/>
          <p:nvPr/>
        </p:nvGrpSpPr>
        <p:grpSpPr>
          <a:xfrm>
            <a:off x="2477583" y="2725790"/>
            <a:ext cx="370930" cy="370549"/>
            <a:chOff x="2497275" y="2744159"/>
            <a:chExt cx="370930" cy="370549"/>
          </a:xfrm>
        </p:grpSpPr>
        <p:sp>
          <p:nvSpPr>
            <p:cNvPr id="8344" name="Google Shape;8344;p5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59"/>
          <p:cNvGrpSpPr/>
          <p:nvPr/>
        </p:nvGrpSpPr>
        <p:grpSpPr>
          <a:xfrm>
            <a:off x="841248" y="2728108"/>
            <a:ext cx="371883" cy="365691"/>
            <a:chOff x="860940" y="2746477"/>
            <a:chExt cx="371883" cy="365691"/>
          </a:xfrm>
        </p:grpSpPr>
        <p:sp>
          <p:nvSpPr>
            <p:cNvPr id="8351" name="Google Shape;8351;p5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59"/>
          <p:cNvGrpSpPr/>
          <p:nvPr/>
        </p:nvGrpSpPr>
        <p:grpSpPr>
          <a:xfrm>
            <a:off x="1431144" y="2747889"/>
            <a:ext cx="283985" cy="341080"/>
            <a:chOff x="1493849" y="2775533"/>
            <a:chExt cx="283985" cy="341080"/>
          </a:xfrm>
        </p:grpSpPr>
        <p:sp>
          <p:nvSpPr>
            <p:cNvPr id="8357" name="Google Shape;8357;p5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9"/>
          <p:cNvGrpSpPr/>
          <p:nvPr/>
        </p:nvGrpSpPr>
        <p:grpSpPr>
          <a:xfrm>
            <a:off x="1933144" y="2756052"/>
            <a:ext cx="372835" cy="342573"/>
            <a:chOff x="1952836" y="2774422"/>
            <a:chExt cx="372835" cy="342573"/>
          </a:xfrm>
        </p:grpSpPr>
        <p:sp>
          <p:nvSpPr>
            <p:cNvPr id="8360" name="Google Shape;8360;p5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59"/>
          <p:cNvGrpSpPr/>
          <p:nvPr/>
        </p:nvGrpSpPr>
        <p:grpSpPr>
          <a:xfrm>
            <a:off x="3060224" y="2726107"/>
            <a:ext cx="332729" cy="372518"/>
            <a:chOff x="3079916" y="2744477"/>
            <a:chExt cx="332729" cy="372518"/>
          </a:xfrm>
        </p:grpSpPr>
        <p:sp>
          <p:nvSpPr>
            <p:cNvPr id="8364" name="Google Shape;8364;p5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59"/>
          <p:cNvGrpSpPr/>
          <p:nvPr/>
        </p:nvGrpSpPr>
        <p:grpSpPr>
          <a:xfrm>
            <a:off x="3600884" y="2727155"/>
            <a:ext cx="336889" cy="355592"/>
            <a:chOff x="3620576" y="2745525"/>
            <a:chExt cx="336889" cy="355592"/>
          </a:xfrm>
        </p:grpSpPr>
        <p:sp>
          <p:nvSpPr>
            <p:cNvPr id="8368" name="Google Shape;8368;p5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9"/>
          <p:cNvGrpSpPr/>
          <p:nvPr/>
        </p:nvGrpSpPr>
        <p:grpSpPr>
          <a:xfrm>
            <a:off x="4107123" y="2742334"/>
            <a:ext cx="380393" cy="363118"/>
            <a:chOff x="4126815" y="2760704"/>
            <a:chExt cx="380393" cy="363118"/>
          </a:xfrm>
        </p:grpSpPr>
        <p:sp>
          <p:nvSpPr>
            <p:cNvPr id="8371" name="Google Shape;8371;p5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59"/>
          <p:cNvGrpSpPr/>
          <p:nvPr/>
        </p:nvGrpSpPr>
        <p:grpSpPr>
          <a:xfrm>
            <a:off x="4656294" y="2727314"/>
            <a:ext cx="381346" cy="368644"/>
            <a:chOff x="4675986" y="2745684"/>
            <a:chExt cx="381346" cy="368644"/>
          </a:xfrm>
        </p:grpSpPr>
        <p:sp>
          <p:nvSpPr>
            <p:cNvPr id="8376" name="Google Shape;8376;p5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59"/>
          <p:cNvGrpSpPr/>
          <p:nvPr/>
        </p:nvGrpSpPr>
        <p:grpSpPr>
          <a:xfrm>
            <a:off x="5200924" y="2772692"/>
            <a:ext cx="373185" cy="302466"/>
            <a:chOff x="5220616" y="2791061"/>
            <a:chExt cx="373185" cy="302466"/>
          </a:xfrm>
        </p:grpSpPr>
        <p:sp>
          <p:nvSpPr>
            <p:cNvPr id="8379" name="Google Shape;8379;p5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59"/>
          <p:cNvGrpSpPr/>
          <p:nvPr/>
        </p:nvGrpSpPr>
        <p:grpSpPr>
          <a:xfrm>
            <a:off x="5768969" y="2754147"/>
            <a:ext cx="284366" cy="344097"/>
            <a:chOff x="5864861" y="2772517"/>
            <a:chExt cx="284366" cy="344097"/>
          </a:xfrm>
        </p:grpSpPr>
        <p:sp>
          <p:nvSpPr>
            <p:cNvPr id="8398" name="Google Shape;8398;p5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04" name="Google Shape;8404;p5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5" name="Google Shape;8405;p59"/>
          <p:cNvGrpSpPr/>
          <p:nvPr/>
        </p:nvGrpSpPr>
        <p:grpSpPr>
          <a:xfrm>
            <a:off x="6954467" y="2771168"/>
            <a:ext cx="255247" cy="327458"/>
            <a:chOff x="6974158" y="2789537"/>
            <a:chExt cx="255247" cy="327458"/>
          </a:xfrm>
        </p:grpSpPr>
        <p:sp>
          <p:nvSpPr>
            <p:cNvPr id="8406" name="Google Shape;8406;p5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9"/>
          <p:cNvGrpSpPr/>
          <p:nvPr/>
        </p:nvGrpSpPr>
        <p:grpSpPr>
          <a:xfrm>
            <a:off x="7511005" y="2771930"/>
            <a:ext cx="244291" cy="326314"/>
            <a:chOff x="7530697" y="2790299"/>
            <a:chExt cx="244291" cy="326314"/>
          </a:xfrm>
        </p:grpSpPr>
        <p:sp>
          <p:nvSpPr>
            <p:cNvPr id="8413" name="Google Shape;8413;p5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9"/>
          <p:cNvGrpSpPr/>
          <p:nvPr/>
        </p:nvGrpSpPr>
        <p:grpSpPr>
          <a:xfrm>
            <a:off x="7968499" y="2813878"/>
            <a:ext cx="332348" cy="283985"/>
            <a:chOff x="7988191" y="2832248"/>
            <a:chExt cx="332348" cy="283985"/>
          </a:xfrm>
        </p:grpSpPr>
        <p:sp>
          <p:nvSpPr>
            <p:cNvPr id="8420" name="Google Shape;8420;p5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3" name="Google Shape;8423;p5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4" name="Google Shape;8424;p59"/>
          <p:cNvGrpSpPr/>
          <p:nvPr/>
        </p:nvGrpSpPr>
        <p:grpSpPr>
          <a:xfrm>
            <a:off x="3568748" y="3239998"/>
            <a:ext cx="364484" cy="262423"/>
            <a:chOff x="3588440" y="3258368"/>
            <a:chExt cx="364484" cy="262423"/>
          </a:xfrm>
        </p:grpSpPr>
        <p:sp>
          <p:nvSpPr>
            <p:cNvPr id="8425" name="Google Shape;8425;p5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1" name="Google Shape;8431;p5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2" name="Google Shape;8432;p59"/>
          <p:cNvGrpSpPr/>
          <p:nvPr/>
        </p:nvGrpSpPr>
        <p:grpSpPr>
          <a:xfrm>
            <a:off x="5746125" y="3209355"/>
            <a:ext cx="364865" cy="324822"/>
            <a:chOff x="5765817" y="3227724"/>
            <a:chExt cx="364865" cy="324822"/>
          </a:xfrm>
        </p:grpSpPr>
        <p:sp>
          <p:nvSpPr>
            <p:cNvPr id="8433" name="Google Shape;8433;p5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59"/>
          <p:cNvGrpSpPr/>
          <p:nvPr/>
        </p:nvGrpSpPr>
        <p:grpSpPr>
          <a:xfrm>
            <a:off x="6208891" y="3219294"/>
            <a:ext cx="446539" cy="303895"/>
            <a:chOff x="6228583" y="3237664"/>
            <a:chExt cx="446539" cy="303895"/>
          </a:xfrm>
        </p:grpSpPr>
        <p:sp>
          <p:nvSpPr>
            <p:cNvPr id="8437" name="Google Shape;8437;p5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59"/>
          <p:cNvGrpSpPr/>
          <p:nvPr/>
        </p:nvGrpSpPr>
        <p:grpSpPr>
          <a:xfrm>
            <a:off x="846170" y="3188936"/>
            <a:ext cx="364484" cy="364897"/>
            <a:chOff x="865862" y="3207306"/>
            <a:chExt cx="364484" cy="364897"/>
          </a:xfrm>
        </p:grpSpPr>
        <p:sp>
          <p:nvSpPr>
            <p:cNvPr id="8455" name="Google Shape;8455;p5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9"/>
          <p:cNvGrpSpPr/>
          <p:nvPr/>
        </p:nvGrpSpPr>
        <p:grpSpPr>
          <a:xfrm>
            <a:off x="1384925" y="3208593"/>
            <a:ext cx="370168" cy="325965"/>
            <a:chOff x="1404617" y="3226962"/>
            <a:chExt cx="370168" cy="325965"/>
          </a:xfrm>
        </p:grpSpPr>
        <p:sp>
          <p:nvSpPr>
            <p:cNvPr id="8470" name="Google Shape;8470;p5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59"/>
          <p:cNvGrpSpPr/>
          <p:nvPr/>
        </p:nvGrpSpPr>
        <p:grpSpPr>
          <a:xfrm>
            <a:off x="1933711" y="3197724"/>
            <a:ext cx="366389" cy="354481"/>
            <a:chOff x="1954741" y="3212419"/>
            <a:chExt cx="366389" cy="354481"/>
          </a:xfrm>
        </p:grpSpPr>
        <p:sp>
          <p:nvSpPr>
            <p:cNvPr id="8480" name="Google Shape;8480;p5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59"/>
          <p:cNvGrpSpPr/>
          <p:nvPr/>
        </p:nvGrpSpPr>
        <p:grpSpPr>
          <a:xfrm>
            <a:off x="3023547" y="3197256"/>
            <a:ext cx="366008" cy="348670"/>
            <a:chOff x="3043239" y="3215626"/>
            <a:chExt cx="366008" cy="348670"/>
          </a:xfrm>
        </p:grpSpPr>
        <p:sp>
          <p:nvSpPr>
            <p:cNvPr id="8488" name="Google Shape;8488;p5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59"/>
          <p:cNvGrpSpPr/>
          <p:nvPr/>
        </p:nvGrpSpPr>
        <p:grpSpPr>
          <a:xfrm>
            <a:off x="4198641" y="3166613"/>
            <a:ext cx="209107" cy="383442"/>
            <a:chOff x="4218333" y="3184982"/>
            <a:chExt cx="209107" cy="383442"/>
          </a:xfrm>
        </p:grpSpPr>
        <p:sp>
          <p:nvSpPr>
            <p:cNvPr id="8491" name="Google Shape;8491;p5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3" name="Google Shape;8493;p5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4" name="Google Shape;8494;p59"/>
          <p:cNvGrpSpPr/>
          <p:nvPr/>
        </p:nvGrpSpPr>
        <p:grpSpPr>
          <a:xfrm>
            <a:off x="6876953" y="3197637"/>
            <a:ext cx="322917" cy="347876"/>
            <a:chOff x="6896644" y="3216007"/>
            <a:chExt cx="322917" cy="347876"/>
          </a:xfrm>
        </p:grpSpPr>
        <p:sp>
          <p:nvSpPr>
            <p:cNvPr id="8495" name="Google Shape;8495;p5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9"/>
          <p:cNvGrpSpPr/>
          <p:nvPr/>
        </p:nvGrpSpPr>
        <p:grpSpPr>
          <a:xfrm>
            <a:off x="7409674" y="3204814"/>
            <a:ext cx="334634" cy="333904"/>
            <a:chOff x="7429366" y="3223183"/>
            <a:chExt cx="334634" cy="333904"/>
          </a:xfrm>
        </p:grpSpPr>
        <p:sp>
          <p:nvSpPr>
            <p:cNvPr id="8503" name="Google Shape;8503;p5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5" name="Google Shape;8505;p5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6" name="Google Shape;8506;p59"/>
          <p:cNvGrpSpPr/>
          <p:nvPr/>
        </p:nvGrpSpPr>
        <p:grpSpPr>
          <a:xfrm>
            <a:off x="5196764" y="3707114"/>
            <a:ext cx="356196" cy="265631"/>
            <a:chOff x="5216456" y="3725484"/>
            <a:chExt cx="356196" cy="265631"/>
          </a:xfrm>
        </p:grpSpPr>
        <p:sp>
          <p:nvSpPr>
            <p:cNvPr id="8507" name="Google Shape;8507;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59"/>
          <p:cNvGrpSpPr/>
          <p:nvPr/>
        </p:nvGrpSpPr>
        <p:grpSpPr>
          <a:xfrm>
            <a:off x="6829701" y="3715625"/>
            <a:ext cx="355053" cy="248038"/>
            <a:chOff x="6849393" y="3733994"/>
            <a:chExt cx="355053" cy="248038"/>
          </a:xfrm>
        </p:grpSpPr>
        <p:sp>
          <p:nvSpPr>
            <p:cNvPr id="8510" name="Google Shape;8510;p5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59"/>
          <p:cNvGrpSpPr/>
          <p:nvPr/>
        </p:nvGrpSpPr>
        <p:grpSpPr>
          <a:xfrm>
            <a:off x="7899305" y="3696318"/>
            <a:ext cx="392111" cy="280206"/>
            <a:chOff x="7918997" y="3714687"/>
            <a:chExt cx="392111" cy="280206"/>
          </a:xfrm>
        </p:grpSpPr>
        <p:sp>
          <p:nvSpPr>
            <p:cNvPr id="8516" name="Google Shape;8516;p5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1" name="Google Shape;8521;p5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2" name="Google Shape;8522;p59"/>
          <p:cNvGrpSpPr/>
          <p:nvPr/>
        </p:nvGrpSpPr>
        <p:grpSpPr>
          <a:xfrm>
            <a:off x="1389085" y="3662594"/>
            <a:ext cx="357720" cy="355148"/>
            <a:chOff x="1408777" y="3680964"/>
            <a:chExt cx="357720" cy="355148"/>
          </a:xfrm>
        </p:grpSpPr>
        <p:sp>
          <p:nvSpPr>
            <p:cNvPr id="8523" name="Google Shape;8523;p5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59"/>
          <p:cNvGrpSpPr/>
          <p:nvPr/>
        </p:nvGrpSpPr>
        <p:grpSpPr>
          <a:xfrm>
            <a:off x="1933144" y="3662594"/>
            <a:ext cx="357720" cy="355148"/>
            <a:chOff x="1952836" y="3680964"/>
            <a:chExt cx="357720" cy="355148"/>
          </a:xfrm>
        </p:grpSpPr>
        <p:sp>
          <p:nvSpPr>
            <p:cNvPr id="8529" name="Google Shape;8529;p5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9"/>
          <p:cNvGrpSpPr/>
          <p:nvPr/>
        </p:nvGrpSpPr>
        <p:grpSpPr>
          <a:xfrm>
            <a:off x="2477202" y="3662594"/>
            <a:ext cx="357720" cy="355148"/>
            <a:chOff x="2496894" y="3680964"/>
            <a:chExt cx="357720" cy="355148"/>
          </a:xfrm>
        </p:grpSpPr>
        <p:sp>
          <p:nvSpPr>
            <p:cNvPr id="8535" name="Google Shape;8535;p5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9"/>
          <p:cNvGrpSpPr/>
          <p:nvPr/>
        </p:nvGrpSpPr>
        <p:grpSpPr>
          <a:xfrm>
            <a:off x="3021292" y="3662689"/>
            <a:ext cx="356164" cy="355815"/>
            <a:chOff x="3040984" y="3681059"/>
            <a:chExt cx="356164" cy="355815"/>
          </a:xfrm>
        </p:grpSpPr>
        <p:sp>
          <p:nvSpPr>
            <p:cNvPr id="8541" name="Google Shape;8541;p5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59"/>
          <p:cNvGrpSpPr/>
          <p:nvPr/>
        </p:nvGrpSpPr>
        <p:grpSpPr>
          <a:xfrm>
            <a:off x="3564589" y="3680821"/>
            <a:ext cx="358069" cy="317995"/>
            <a:chOff x="3584280" y="3699191"/>
            <a:chExt cx="358069" cy="317995"/>
          </a:xfrm>
        </p:grpSpPr>
        <p:sp>
          <p:nvSpPr>
            <p:cNvPr id="8545" name="Google Shape;8545;p5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9"/>
          <p:cNvGrpSpPr/>
          <p:nvPr/>
        </p:nvGrpSpPr>
        <p:grpSpPr>
          <a:xfrm>
            <a:off x="4109790" y="3662689"/>
            <a:ext cx="355402" cy="354291"/>
            <a:chOff x="4129482" y="3681059"/>
            <a:chExt cx="355402" cy="354291"/>
          </a:xfrm>
        </p:grpSpPr>
        <p:sp>
          <p:nvSpPr>
            <p:cNvPr id="8550" name="Google Shape;8550;p5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59"/>
          <p:cNvGrpSpPr/>
          <p:nvPr/>
        </p:nvGrpSpPr>
        <p:grpSpPr>
          <a:xfrm>
            <a:off x="4653849" y="3661927"/>
            <a:ext cx="355434" cy="355815"/>
            <a:chOff x="4673540" y="3680297"/>
            <a:chExt cx="355434" cy="355815"/>
          </a:xfrm>
        </p:grpSpPr>
        <p:sp>
          <p:nvSpPr>
            <p:cNvPr id="8555" name="Google Shape;8555;p5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59"/>
          <p:cNvGrpSpPr/>
          <p:nvPr/>
        </p:nvGrpSpPr>
        <p:grpSpPr>
          <a:xfrm>
            <a:off x="5759716" y="3680821"/>
            <a:ext cx="317645" cy="318757"/>
            <a:chOff x="5779408" y="3699191"/>
            <a:chExt cx="317645" cy="318757"/>
          </a:xfrm>
        </p:grpSpPr>
        <p:sp>
          <p:nvSpPr>
            <p:cNvPr id="8559" name="Google Shape;8559;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1" name="Google Shape;8561;p5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2" name="Google Shape;8562;p59"/>
          <p:cNvGrpSpPr/>
          <p:nvPr/>
        </p:nvGrpSpPr>
        <p:grpSpPr>
          <a:xfrm>
            <a:off x="7370743" y="3662499"/>
            <a:ext cx="372073" cy="355243"/>
            <a:chOff x="7390435" y="3680868"/>
            <a:chExt cx="372073" cy="355243"/>
          </a:xfrm>
        </p:grpSpPr>
        <p:sp>
          <p:nvSpPr>
            <p:cNvPr id="8563" name="Google Shape;8563;p5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59"/>
          <p:cNvGrpSpPr/>
          <p:nvPr/>
        </p:nvGrpSpPr>
        <p:grpSpPr>
          <a:xfrm>
            <a:off x="1392301" y="4119346"/>
            <a:ext cx="374709" cy="374010"/>
            <a:chOff x="1421638" y="4125629"/>
            <a:chExt cx="374709" cy="374010"/>
          </a:xfrm>
        </p:grpSpPr>
        <p:sp>
          <p:nvSpPr>
            <p:cNvPr id="8570" name="Google Shape;8570;p5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59"/>
          <p:cNvGrpSpPr/>
          <p:nvPr/>
        </p:nvGrpSpPr>
        <p:grpSpPr>
          <a:xfrm>
            <a:off x="1943917" y="4135255"/>
            <a:ext cx="357720" cy="342192"/>
            <a:chOff x="1973254" y="4156304"/>
            <a:chExt cx="357720" cy="342192"/>
          </a:xfrm>
        </p:grpSpPr>
        <p:sp>
          <p:nvSpPr>
            <p:cNvPr id="8573" name="Google Shape;8573;p5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59"/>
          <p:cNvGrpSpPr/>
          <p:nvPr/>
        </p:nvGrpSpPr>
        <p:grpSpPr>
          <a:xfrm>
            <a:off x="2494422" y="4136192"/>
            <a:ext cx="341049" cy="340318"/>
            <a:chOff x="2523759" y="4135505"/>
            <a:chExt cx="341049" cy="340318"/>
          </a:xfrm>
        </p:grpSpPr>
        <p:sp>
          <p:nvSpPr>
            <p:cNvPr id="8580" name="Google Shape;8580;p5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59"/>
          <p:cNvGrpSpPr/>
          <p:nvPr/>
        </p:nvGrpSpPr>
        <p:grpSpPr>
          <a:xfrm>
            <a:off x="3011266" y="4131175"/>
            <a:ext cx="392079" cy="350353"/>
            <a:chOff x="3040603" y="4130360"/>
            <a:chExt cx="392079" cy="350353"/>
          </a:xfrm>
        </p:grpSpPr>
        <p:sp>
          <p:nvSpPr>
            <p:cNvPr id="8583" name="Google Shape;8583;p5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9"/>
          <p:cNvGrpSpPr/>
          <p:nvPr/>
        </p:nvGrpSpPr>
        <p:grpSpPr>
          <a:xfrm>
            <a:off x="3632807" y="4136192"/>
            <a:ext cx="232955" cy="340318"/>
            <a:chOff x="3662144" y="4135505"/>
            <a:chExt cx="232955" cy="340318"/>
          </a:xfrm>
        </p:grpSpPr>
        <p:sp>
          <p:nvSpPr>
            <p:cNvPr id="8594" name="Google Shape;8594;p5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59"/>
          <p:cNvGrpSpPr/>
          <p:nvPr/>
        </p:nvGrpSpPr>
        <p:grpSpPr>
          <a:xfrm>
            <a:off x="4119801" y="4122029"/>
            <a:ext cx="344065" cy="368644"/>
            <a:chOff x="4149138" y="4121151"/>
            <a:chExt cx="344065" cy="368644"/>
          </a:xfrm>
        </p:grpSpPr>
        <p:sp>
          <p:nvSpPr>
            <p:cNvPr id="8599" name="Google Shape;8599;p5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1" name="Google Shape;8611;p5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2" name="Google Shape;8612;p59"/>
          <p:cNvGrpSpPr/>
          <p:nvPr/>
        </p:nvGrpSpPr>
        <p:grpSpPr>
          <a:xfrm>
            <a:off x="5176925" y="4174949"/>
            <a:ext cx="397763" cy="262804"/>
            <a:chOff x="5206262" y="4174817"/>
            <a:chExt cx="397763" cy="262804"/>
          </a:xfrm>
        </p:grpSpPr>
        <p:sp>
          <p:nvSpPr>
            <p:cNvPr id="8613" name="Google Shape;8613;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9"/>
          <p:cNvGrpSpPr/>
          <p:nvPr/>
        </p:nvGrpSpPr>
        <p:grpSpPr>
          <a:xfrm>
            <a:off x="5698279" y="4161342"/>
            <a:ext cx="440505" cy="290018"/>
            <a:chOff x="5727616" y="4204699"/>
            <a:chExt cx="440505" cy="290018"/>
          </a:xfrm>
        </p:grpSpPr>
        <p:sp>
          <p:nvSpPr>
            <p:cNvPr id="8621" name="Google Shape;8621;p5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59"/>
          <p:cNvGrpSpPr/>
          <p:nvPr/>
        </p:nvGrpSpPr>
        <p:grpSpPr>
          <a:xfrm>
            <a:off x="6380726" y="4124093"/>
            <a:ext cx="159950" cy="364516"/>
            <a:chOff x="6410063" y="4135124"/>
            <a:chExt cx="159950" cy="364516"/>
          </a:xfrm>
        </p:grpSpPr>
        <p:sp>
          <p:nvSpPr>
            <p:cNvPr id="8630" name="Google Shape;8630;p5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59"/>
          <p:cNvGrpSpPr/>
          <p:nvPr/>
        </p:nvGrpSpPr>
        <p:grpSpPr>
          <a:xfrm>
            <a:off x="6641065" y="4124284"/>
            <a:ext cx="214378" cy="364135"/>
            <a:chOff x="6924652" y="4135505"/>
            <a:chExt cx="214378" cy="364135"/>
          </a:xfrm>
        </p:grpSpPr>
        <p:sp>
          <p:nvSpPr>
            <p:cNvPr id="8635" name="Google Shape;8635;p5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9" name="Google Shape;8639;p5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640" name="Google Shape;8640;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641" name="Google Shape;8641;p59"/>
          <p:cNvGrpSpPr/>
          <p:nvPr/>
        </p:nvGrpSpPr>
        <p:grpSpPr>
          <a:xfrm>
            <a:off x="841240" y="4119220"/>
            <a:ext cx="374177" cy="374263"/>
            <a:chOff x="775325" y="4143525"/>
            <a:chExt cx="468776" cy="468884"/>
          </a:xfrm>
        </p:grpSpPr>
        <p:sp>
          <p:nvSpPr>
            <p:cNvPr id="8642" name="Google Shape;8642;p5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59"/>
          <p:cNvGrpSpPr/>
          <p:nvPr/>
        </p:nvGrpSpPr>
        <p:grpSpPr>
          <a:xfrm>
            <a:off x="7015917" y="4114633"/>
            <a:ext cx="219464" cy="383437"/>
            <a:chOff x="1426400" y="1814750"/>
            <a:chExt cx="407850" cy="712575"/>
          </a:xfrm>
        </p:grpSpPr>
        <p:sp>
          <p:nvSpPr>
            <p:cNvPr id="8647" name="Google Shape;8647;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59"/>
          <p:cNvGrpSpPr/>
          <p:nvPr/>
        </p:nvGrpSpPr>
        <p:grpSpPr>
          <a:xfrm>
            <a:off x="7391519" y="4149408"/>
            <a:ext cx="313833" cy="313887"/>
            <a:chOff x="1910075" y="2021700"/>
            <a:chExt cx="583225" cy="583325"/>
          </a:xfrm>
        </p:grpSpPr>
        <p:sp>
          <p:nvSpPr>
            <p:cNvPr id="8651" name="Google Shape;8651;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4" name="Google Shape;8654;p59"/>
          <p:cNvGrpSpPr/>
          <p:nvPr/>
        </p:nvGrpSpPr>
        <p:grpSpPr>
          <a:xfrm>
            <a:off x="7861486" y="4189187"/>
            <a:ext cx="441255" cy="234329"/>
            <a:chOff x="2749275" y="2099575"/>
            <a:chExt cx="820025" cy="435475"/>
          </a:xfrm>
        </p:grpSpPr>
        <p:sp>
          <p:nvSpPr>
            <p:cNvPr id="8655" name="Google Shape;8655;p5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62" name="Shape 8662"/>
        <p:cNvGrpSpPr/>
        <p:nvPr/>
      </p:nvGrpSpPr>
      <p:grpSpPr>
        <a:xfrm>
          <a:off x="0" y="0"/>
          <a:ext cx="0" cy="0"/>
          <a:chOff x="0" y="0"/>
          <a:chExt cx="0" cy="0"/>
        </a:xfrm>
      </p:grpSpPr>
      <p:grpSp>
        <p:nvGrpSpPr>
          <p:cNvPr id="8663" name="Google Shape;8663;p60"/>
          <p:cNvGrpSpPr/>
          <p:nvPr/>
        </p:nvGrpSpPr>
        <p:grpSpPr>
          <a:xfrm>
            <a:off x="1989449" y="4101269"/>
            <a:ext cx="374774" cy="346073"/>
            <a:chOff x="1989449" y="4282269"/>
            <a:chExt cx="374774" cy="346073"/>
          </a:xfrm>
        </p:grpSpPr>
        <p:sp>
          <p:nvSpPr>
            <p:cNvPr id="8664" name="Google Shape;8664;p6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60"/>
          <p:cNvGrpSpPr/>
          <p:nvPr/>
        </p:nvGrpSpPr>
        <p:grpSpPr>
          <a:xfrm>
            <a:off x="2487439" y="4099740"/>
            <a:ext cx="198775" cy="348972"/>
            <a:chOff x="2487439" y="4280740"/>
            <a:chExt cx="198775" cy="348972"/>
          </a:xfrm>
        </p:grpSpPr>
        <p:sp>
          <p:nvSpPr>
            <p:cNvPr id="8670" name="Google Shape;8670;p6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60"/>
          <p:cNvGrpSpPr/>
          <p:nvPr/>
        </p:nvGrpSpPr>
        <p:grpSpPr>
          <a:xfrm>
            <a:off x="2810958" y="4092923"/>
            <a:ext cx="353145" cy="361873"/>
            <a:chOff x="2810958" y="4273923"/>
            <a:chExt cx="353145" cy="361873"/>
          </a:xfrm>
        </p:grpSpPr>
        <p:sp>
          <p:nvSpPr>
            <p:cNvPr id="8675" name="Google Shape;8675;p6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0"/>
          <p:cNvGrpSpPr/>
          <p:nvPr/>
        </p:nvGrpSpPr>
        <p:grpSpPr>
          <a:xfrm>
            <a:off x="6275635" y="4101651"/>
            <a:ext cx="209383" cy="366778"/>
            <a:chOff x="6275635" y="4282651"/>
            <a:chExt cx="209383" cy="366778"/>
          </a:xfrm>
        </p:grpSpPr>
        <p:sp>
          <p:nvSpPr>
            <p:cNvPr id="8683" name="Google Shape;8683;p6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60"/>
          <p:cNvGrpSpPr/>
          <p:nvPr/>
        </p:nvGrpSpPr>
        <p:grpSpPr>
          <a:xfrm>
            <a:off x="6701186" y="4102033"/>
            <a:ext cx="280292" cy="366396"/>
            <a:chOff x="6701186" y="4283033"/>
            <a:chExt cx="280292" cy="366396"/>
          </a:xfrm>
        </p:grpSpPr>
        <p:sp>
          <p:nvSpPr>
            <p:cNvPr id="8686" name="Google Shape;8686;p6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60"/>
          <p:cNvGrpSpPr/>
          <p:nvPr/>
        </p:nvGrpSpPr>
        <p:grpSpPr>
          <a:xfrm>
            <a:off x="2609571" y="3643958"/>
            <a:ext cx="373627" cy="347347"/>
            <a:chOff x="2609571" y="3824958"/>
            <a:chExt cx="373627" cy="347347"/>
          </a:xfrm>
        </p:grpSpPr>
        <p:sp>
          <p:nvSpPr>
            <p:cNvPr id="8689" name="Google Shape;8689;p6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1" name="Google Shape;8691;p6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2" name="Google Shape;8692;p60"/>
          <p:cNvGrpSpPr/>
          <p:nvPr/>
        </p:nvGrpSpPr>
        <p:grpSpPr>
          <a:xfrm>
            <a:off x="916127" y="3626056"/>
            <a:ext cx="221902" cy="380795"/>
            <a:chOff x="916127" y="3807056"/>
            <a:chExt cx="221902" cy="380795"/>
          </a:xfrm>
        </p:grpSpPr>
        <p:sp>
          <p:nvSpPr>
            <p:cNvPr id="8693" name="Google Shape;8693;p6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7" name="Google Shape;8697;p6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9" name="Google Shape;8699;p60"/>
          <p:cNvGrpSpPr/>
          <p:nvPr/>
        </p:nvGrpSpPr>
        <p:grpSpPr>
          <a:xfrm>
            <a:off x="3513010" y="3635134"/>
            <a:ext cx="362223" cy="361108"/>
            <a:chOff x="3513010" y="3816134"/>
            <a:chExt cx="362223" cy="361108"/>
          </a:xfrm>
        </p:grpSpPr>
        <p:sp>
          <p:nvSpPr>
            <p:cNvPr id="8700" name="Google Shape;8700;p6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60"/>
          <p:cNvGrpSpPr/>
          <p:nvPr/>
        </p:nvGrpSpPr>
        <p:grpSpPr>
          <a:xfrm>
            <a:off x="3950316" y="3639307"/>
            <a:ext cx="369805" cy="353782"/>
            <a:chOff x="3950316" y="3820307"/>
            <a:chExt cx="369805" cy="353782"/>
          </a:xfrm>
        </p:grpSpPr>
        <p:sp>
          <p:nvSpPr>
            <p:cNvPr id="8705" name="Google Shape;8705;p6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60"/>
          <p:cNvGrpSpPr/>
          <p:nvPr/>
        </p:nvGrpSpPr>
        <p:grpSpPr>
          <a:xfrm>
            <a:off x="1761909" y="3630961"/>
            <a:ext cx="307974" cy="371716"/>
            <a:chOff x="1761909" y="3811961"/>
            <a:chExt cx="307974" cy="371716"/>
          </a:xfrm>
        </p:grpSpPr>
        <p:sp>
          <p:nvSpPr>
            <p:cNvPr id="8710" name="Google Shape;8710;p6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0"/>
          <p:cNvGrpSpPr/>
          <p:nvPr/>
        </p:nvGrpSpPr>
        <p:grpSpPr>
          <a:xfrm>
            <a:off x="5373342" y="3627935"/>
            <a:ext cx="231395" cy="353145"/>
            <a:chOff x="5373342" y="3808935"/>
            <a:chExt cx="231395" cy="353145"/>
          </a:xfrm>
        </p:grpSpPr>
        <p:sp>
          <p:nvSpPr>
            <p:cNvPr id="8721" name="Google Shape;8721;p6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0" name="Google Shape;8730;p6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1" name="Google Shape;8731;p60"/>
          <p:cNvGrpSpPr/>
          <p:nvPr/>
        </p:nvGrpSpPr>
        <p:grpSpPr>
          <a:xfrm>
            <a:off x="5833775" y="3628445"/>
            <a:ext cx="235185" cy="352253"/>
            <a:chOff x="5833775" y="3809445"/>
            <a:chExt cx="235185" cy="352253"/>
          </a:xfrm>
        </p:grpSpPr>
        <p:sp>
          <p:nvSpPr>
            <p:cNvPr id="8732" name="Google Shape;8732;p6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0"/>
          <p:cNvGrpSpPr/>
          <p:nvPr/>
        </p:nvGrpSpPr>
        <p:grpSpPr>
          <a:xfrm>
            <a:off x="4942472" y="3628318"/>
            <a:ext cx="238976" cy="352762"/>
            <a:chOff x="4942472" y="3809318"/>
            <a:chExt cx="238976" cy="352762"/>
          </a:xfrm>
        </p:grpSpPr>
        <p:sp>
          <p:nvSpPr>
            <p:cNvPr id="8736" name="Google Shape;8736;p6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60"/>
          <p:cNvGrpSpPr/>
          <p:nvPr/>
        </p:nvGrpSpPr>
        <p:grpSpPr>
          <a:xfrm>
            <a:off x="6266525" y="3626788"/>
            <a:ext cx="260223" cy="353527"/>
            <a:chOff x="6266525" y="3807788"/>
            <a:chExt cx="260223" cy="353527"/>
          </a:xfrm>
        </p:grpSpPr>
        <p:sp>
          <p:nvSpPr>
            <p:cNvPr id="8744" name="Google Shape;8744;p6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8" name="Google Shape;8748;p6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9" name="Google Shape;8749;p60"/>
          <p:cNvGrpSpPr/>
          <p:nvPr/>
        </p:nvGrpSpPr>
        <p:grpSpPr>
          <a:xfrm>
            <a:off x="7184363" y="3628604"/>
            <a:ext cx="202184" cy="352762"/>
            <a:chOff x="7184363" y="3809604"/>
            <a:chExt cx="202184" cy="352762"/>
          </a:xfrm>
        </p:grpSpPr>
        <p:sp>
          <p:nvSpPr>
            <p:cNvPr id="8750" name="Google Shape;8750;p6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60"/>
          <p:cNvGrpSpPr/>
          <p:nvPr/>
        </p:nvGrpSpPr>
        <p:grpSpPr>
          <a:xfrm>
            <a:off x="7571624" y="3627935"/>
            <a:ext cx="292047" cy="352762"/>
            <a:chOff x="7571624" y="3808935"/>
            <a:chExt cx="292047" cy="352762"/>
          </a:xfrm>
        </p:grpSpPr>
        <p:sp>
          <p:nvSpPr>
            <p:cNvPr id="8753" name="Google Shape;8753;p6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60"/>
          <p:cNvGrpSpPr/>
          <p:nvPr/>
        </p:nvGrpSpPr>
        <p:grpSpPr>
          <a:xfrm>
            <a:off x="2174559" y="3175116"/>
            <a:ext cx="364135" cy="359930"/>
            <a:chOff x="2174559" y="3356116"/>
            <a:chExt cx="364135" cy="359930"/>
          </a:xfrm>
        </p:grpSpPr>
        <p:sp>
          <p:nvSpPr>
            <p:cNvPr id="8760" name="Google Shape;8760;p6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60"/>
          <p:cNvGrpSpPr/>
          <p:nvPr/>
        </p:nvGrpSpPr>
        <p:grpSpPr>
          <a:xfrm>
            <a:off x="1731934" y="3174639"/>
            <a:ext cx="368371" cy="361554"/>
            <a:chOff x="1731934" y="3355639"/>
            <a:chExt cx="368371" cy="361554"/>
          </a:xfrm>
        </p:grpSpPr>
        <p:sp>
          <p:nvSpPr>
            <p:cNvPr id="8763" name="Google Shape;8763;p6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0"/>
          <p:cNvGrpSpPr/>
          <p:nvPr/>
        </p:nvGrpSpPr>
        <p:grpSpPr>
          <a:xfrm>
            <a:off x="3990517" y="3173173"/>
            <a:ext cx="279559" cy="363402"/>
            <a:chOff x="3990517" y="3354173"/>
            <a:chExt cx="279559" cy="363402"/>
          </a:xfrm>
        </p:grpSpPr>
        <p:sp>
          <p:nvSpPr>
            <p:cNvPr id="8766" name="Google Shape;8766;p6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60"/>
          <p:cNvGrpSpPr/>
          <p:nvPr/>
        </p:nvGrpSpPr>
        <p:grpSpPr>
          <a:xfrm>
            <a:off x="3497847" y="3236374"/>
            <a:ext cx="379680" cy="237606"/>
            <a:chOff x="3497847" y="3417374"/>
            <a:chExt cx="379680" cy="237606"/>
          </a:xfrm>
        </p:grpSpPr>
        <p:sp>
          <p:nvSpPr>
            <p:cNvPr id="8770" name="Google Shape;8770;p6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4" name="Google Shape;8774;p60"/>
          <p:cNvGrpSpPr/>
          <p:nvPr/>
        </p:nvGrpSpPr>
        <p:grpSpPr>
          <a:xfrm>
            <a:off x="2612597" y="3186075"/>
            <a:ext cx="376271" cy="337982"/>
            <a:chOff x="2612597" y="3367075"/>
            <a:chExt cx="376271" cy="337982"/>
          </a:xfrm>
        </p:grpSpPr>
        <p:sp>
          <p:nvSpPr>
            <p:cNvPr id="8775" name="Google Shape;8775;p6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0"/>
          <p:cNvGrpSpPr/>
          <p:nvPr/>
        </p:nvGrpSpPr>
        <p:grpSpPr>
          <a:xfrm>
            <a:off x="3071914" y="3183431"/>
            <a:ext cx="343652" cy="342505"/>
            <a:chOff x="3071914" y="3364431"/>
            <a:chExt cx="343652" cy="342505"/>
          </a:xfrm>
        </p:grpSpPr>
        <p:sp>
          <p:nvSpPr>
            <p:cNvPr id="8778" name="Google Shape;8778;p6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0"/>
          <p:cNvGrpSpPr/>
          <p:nvPr/>
        </p:nvGrpSpPr>
        <p:grpSpPr>
          <a:xfrm>
            <a:off x="897141" y="3178875"/>
            <a:ext cx="257962" cy="352762"/>
            <a:chOff x="897141" y="3359875"/>
            <a:chExt cx="257962" cy="352762"/>
          </a:xfrm>
        </p:grpSpPr>
        <p:sp>
          <p:nvSpPr>
            <p:cNvPr id="8784" name="Google Shape;8784;p6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0"/>
          <p:cNvGrpSpPr/>
          <p:nvPr/>
        </p:nvGrpSpPr>
        <p:grpSpPr>
          <a:xfrm>
            <a:off x="1333682" y="3163330"/>
            <a:ext cx="271213" cy="383088"/>
            <a:chOff x="1333682" y="3344330"/>
            <a:chExt cx="271213" cy="383088"/>
          </a:xfrm>
        </p:grpSpPr>
        <p:sp>
          <p:nvSpPr>
            <p:cNvPr id="8793" name="Google Shape;8793;p6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60"/>
          <p:cNvGrpSpPr/>
          <p:nvPr/>
        </p:nvGrpSpPr>
        <p:grpSpPr>
          <a:xfrm>
            <a:off x="6664394" y="3165974"/>
            <a:ext cx="353113" cy="351998"/>
            <a:chOff x="6664394" y="3346974"/>
            <a:chExt cx="353113" cy="351998"/>
          </a:xfrm>
        </p:grpSpPr>
        <p:sp>
          <p:nvSpPr>
            <p:cNvPr id="8805" name="Google Shape;8805;p6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0" name="Google Shape;8810;p60"/>
          <p:cNvGrpSpPr/>
          <p:nvPr/>
        </p:nvGrpSpPr>
        <p:grpSpPr>
          <a:xfrm>
            <a:off x="849741" y="1778307"/>
            <a:ext cx="399398" cy="375443"/>
            <a:chOff x="849741" y="1959307"/>
            <a:chExt cx="399398" cy="375443"/>
          </a:xfrm>
        </p:grpSpPr>
        <p:sp>
          <p:nvSpPr>
            <p:cNvPr id="8811" name="Google Shape;8811;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60"/>
          <p:cNvGrpSpPr/>
          <p:nvPr/>
        </p:nvGrpSpPr>
        <p:grpSpPr>
          <a:xfrm>
            <a:off x="1284212" y="1782766"/>
            <a:ext cx="379489" cy="366046"/>
            <a:chOff x="1284212" y="1963766"/>
            <a:chExt cx="379489" cy="366046"/>
          </a:xfrm>
        </p:grpSpPr>
        <p:sp>
          <p:nvSpPr>
            <p:cNvPr id="8814" name="Google Shape;8814;p6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0"/>
          <p:cNvGrpSpPr/>
          <p:nvPr/>
        </p:nvGrpSpPr>
        <p:grpSpPr>
          <a:xfrm>
            <a:off x="3037766" y="1788564"/>
            <a:ext cx="370219" cy="354928"/>
            <a:chOff x="3037766" y="1969564"/>
            <a:chExt cx="370219" cy="354928"/>
          </a:xfrm>
        </p:grpSpPr>
        <p:sp>
          <p:nvSpPr>
            <p:cNvPr id="8817" name="Google Shape;8817;p6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0"/>
          <p:cNvGrpSpPr/>
          <p:nvPr/>
        </p:nvGrpSpPr>
        <p:grpSpPr>
          <a:xfrm>
            <a:off x="3982553" y="1790730"/>
            <a:ext cx="304566" cy="350501"/>
            <a:chOff x="3982553" y="1971730"/>
            <a:chExt cx="304566" cy="350501"/>
          </a:xfrm>
        </p:grpSpPr>
        <p:sp>
          <p:nvSpPr>
            <p:cNvPr id="8822" name="Google Shape;8822;p6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0"/>
          <p:cNvGrpSpPr/>
          <p:nvPr/>
        </p:nvGrpSpPr>
        <p:grpSpPr>
          <a:xfrm>
            <a:off x="2567841" y="1813124"/>
            <a:ext cx="399812" cy="306477"/>
            <a:chOff x="2567841" y="1994124"/>
            <a:chExt cx="399812" cy="306477"/>
          </a:xfrm>
        </p:grpSpPr>
        <p:sp>
          <p:nvSpPr>
            <p:cNvPr id="8825" name="Google Shape;8825;p6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60"/>
          <p:cNvGrpSpPr/>
          <p:nvPr/>
        </p:nvGrpSpPr>
        <p:grpSpPr>
          <a:xfrm>
            <a:off x="2212084" y="1779358"/>
            <a:ext cx="324698" cy="372863"/>
            <a:chOff x="2212084" y="1960358"/>
            <a:chExt cx="324698" cy="372863"/>
          </a:xfrm>
        </p:grpSpPr>
        <p:sp>
          <p:nvSpPr>
            <p:cNvPr id="8829" name="Google Shape;8829;p6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60"/>
          <p:cNvGrpSpPr/>
          <p:nvPr/>
        </p:nvGrpSpPr>
        <p:grpSpPr>
          <a:xfrm>
            <a:off x="1805901" y="1779358"/>
            <a:ext cx="284847" cy="373627"/>
            <a:chOff x="1805901" y="1960358"/>
            <a:chExt cx="284847" cy="373627"/>
          </a:xfrm>
        </p:grpSpPr>
        <p:sp>
          <p:nvSpPr>
            <p:cNvPr id="8833" name="Google Shape;8833;p6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5" name="Google Shape;8835;p6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8" name="Google Shape;8838;p60"/>
          <p:cNvGrpSpPr/>
          <p:nvPr/>
        </p:nvGrpSpPr>
        <p:grpSpPr>
          <a:xfrm>
            <a:off x="6656812" y="1848388"/>
            <a:ext cx="368690" cy="245793"/>
            <a:chOff x="6656812" y="2029388"/>
            <a:chExt cx="368690" cy="245793"/>
          </a:xfrm>
        </p:grpSpPr>
        <p:sp>
          <p:nvSpPr>
            <p:cNvPr id="8839" name="Google Shape;8839;p6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60"/>
          <p:cNvGrpSpPr/>
          <p:nvPr/>
        </p:nvGrpSpPr>
        <p:grpSpPr>
          <a:xfrm>
            <a:off x="4869651" y="1831218"/>
            <a:ext cx="376654" cy="281566"/>
            <a:chOff x="4869651" y="2012218"/>
            <a:chExt cx="376654" cy="281566"/>
          </a:xfrm>
        </p:grpSpPr>
        <p:sp>
          <p:nvSpPr>
            <p:cNvPr id="8850" name="Google Shape;8850;p6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0"/>
          <p:cNvGrpSpPr/>
          <p:nvPr/>
        </p:nvGrpSpPr>
        <p:grpSpPr>
          <a:xfrm>
            <a:off x="5306224" y="1831313"/>
            <a:ext cx="367925" cy="281694"/>
            <a:chOff x="5306224" y="2012313"/>
            <a:chExt cx="367925" cy="281694"/>
          </a:xfrm>
        </p:grpSpPr>
        <p:sp>
          <p:nvSpPr>
            <p:cNvPr id="8855" name="Google Shape;8855;p6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7" name="Google Shape;8857;p6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8" name="Google Shape;8858;p60"/>
          <p:cNvGrpSpPr/>
          <p:nvPr/>
        </p:nvGrpSpPr>
        <p:grpSpPr>
          <a:xfrm>
            <a:off x="6195998" y="1802102"/>
            <a:ext cx="368308" cy="338746"/>
            <a:chOff x="6195998" y="1983102"/>
            <a:chExt cx="368308" cy="338746"/>
          </a:xfrm>
        </p:grpSpPr>
        <p:sp>
          <p:nvSpPr>
            <p:cNvPr id="8859" name="Google Shape;8859;p6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60"/>
          <p:cNvGrpSpPr/>
          <p:nvPr/>
        </p:nvGrpSpPr>
        <p:grpSpPr>
          <a:xfrm>
            <a:off x="7542031" y="1830835"/>
            <a:ext cx="369072" cy="280037"/>
            <a:chOff x="7542031" y="2011835"/>
            <a:chExt cx="369072" cy="280037"/>
          </a:xfrm>
        </p:grpSpPr>
        <p:sp>
          <p:nvSpPr>
            <p:cNvPr id="8863" name="Google Shape;8863;p6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60"/>
          <p:cNvGrpSpPr/>
          <p:nvPr/>
        </p:nvGrpSpPr>
        <p:grpSpPr>
          <a:xfrm>
            <a:off x="8010427" y="3167503"/>
            <a:ext cx="278795" cy="351615"/>
            <a:chOff x="8010427" y="3348503"/>
            <a:chExt cx="278795" cy="351615"/>
          </a:xfrm>
        </p:grpSpPr>
        <p:sp>
          <p:nvSpPr>
            <p:cNvPr id="8873" name="Google Shape;8873;p6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7" name="Google Shape;8877;p6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8" name="Google Shape;8878;p60"/>
          <p:cNvGrpSpPr/>
          <p:nvPr/>
        </p:nvGrpSpPr>
        <p:grpSpPr>
          <a:xfrm>
            <a:off x="7141900" y="3168204"/>
            <a:ext cx="281057" cy="351010"/>
            <a:chOff x="7141900" y="3349204"/>
            <a:chExt cx="281057" cy="351010"/>
          </a:xfrm>
        </p:grpSpPr>
        <p:sp>
          <p:nvSpPr>
            <p:cNvPr id="8879" name="Google Shape;8879;p6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0"/>
          <p:cNvGrpSpPr/>
          <p:nvPr/>
        </p:nvGrpSpPr>
        <p:grpSpPr>
          <a:xfrm>
            <a:off x="5314188" y="3169032"/>
            <a:ext cx="363752" cy="353113"/>
            <a:chOff x="5314188" y="3350032"/>
            <a:chExt cx="363752" cy="353113"/>
          </a:xfrm>
        </p:grpSpPr>
        <p:sp>
          <p:nvSpPr>
            <p:cNvPr id="8883" name="Google Shape;8883;p6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60"/>
          <p:cNvGrpSpPr/>
          <p:nvPr/>
        </p:nvGrpSpPr>
        <p:grpSpPr>
          <a:xfrm>
            <a:off x="5829984" y="3169032"/>
            <a:ext cx="220755" cy="352348"/>
            <a:chOff x="5829984" y="3350032"/>
            <a:chExt cx="220755" cy="352348"/>
          </a:xfrm>
        </p:grpSpPr>
        <p:sp>
          <p:nvSpPr>
            <p:cNvPr id="8886" name="Google Shape;8886;p6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0" name="Google Shape;8890;p60"/>
          <p:cNvGrpSpPr/>
          <p:nvPr/>
        </p:nvGrpSpPr>
        <p:grpSpPr>
          <a:xfrm>
            <a:off x="4882170" y="3168841"/>
            <a:ext cx="358464" cy="352316"/>
            <a:chOff x="4882170" y="3349841"/>
            <a:chExt cx="358464" cy="352316"/>
          </a:xfrm>
        </p:grpSpPr>
        <p:sp>
          <p:nvSpPr>
            <p:cNvPr id="8891" name="Google Shape;8891;p6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3" name="Google Shape;8893;p6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5" name="Google Shape;8895;p60"/>
          <p:cNvGrpSpPr/>
          <p:nvPr/>
        </p:nvGrpSpPr>
        <p:grpSpPr>
          <a:xfrm>
            <a:off x="3044965" y="2254220"/>
            <a:ext cx="400194" cy="324316"/>
            <a:chOff x="3044965" y="2435220"/>
            <a:chExt cx="400194" cy="324316"/>
          </a:xfrm>
        </p:grpSpPr>
        <p:sp>
          <p:nvSpPr>
            <p:cNvPr id="8896" name="Google Shape;8896;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0"/>
          <p:cNvGrpSpPr/>
          <p:nvPr/>
        </p:nvGrpSpPr>
        <p:grpSpPr>
          <a:xfrm>
            <a:off x="6203579" y="3167981"/>
            <a:ext cx="351615" cy="350373"/>
            <a:chOff x="6203579" y="3348981"/>
            <a:chExt cx="351615" cy="350373"/>
          </a:xfrm>
        </p:grpSpPr>
        <p:sp>
          <p:nvSpPr>
            <p:cNvPr id="8900" name="Google Shape;8900;p6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60"/>
          <p:cNvGrpSpPr/>
          <p:nvPr/>
        </p:nvGrpSpPr>
        <p:grpSpPr>
          <a:xfrm>
            <a:off x="4878379" y="2292892"/>
            <a:ext cx="367161" cy="287523"/>
            <a:chOff x="4878379" y="2473892"/>
            <a:chExt cx="367161" cy="287523"/>
          </a:xfrm>
        </p:grpSpPr>
        <p:sp>
          <p:nvSpPr>
            <p:cNvPr id="8906" name="Google Shape;8906;p6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60"/>
          <p:cNvGrpSpPr/>
          <p:nvPr/>
        </p:nvGrpSpPr>
        <p:grpSpPr>
          <a:xfrm>
            <a:off x="1325719" y="2706689"/>
            <a:ext cx="290581" cy="372481"/>
            <a:chOff x="1325719" y="2887689"/>
            <a:chExt cx="290581" cy="372481"/>
          </a:xfrm>
        </p:grpSpPr>
        <p:sp>
          <p:nvSpPr>
            <p:cNvPr id="8912" name="Google Shape;8912;p6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4" name="Google Shape;8914;p6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5" name="Google Shape;8915;p60"/>
          <p:cNvGrpSpPr/>
          <p:nvPr/>
        </p:nvGrpSpPr>
        <p:grpSpPr>
          <a:xfrm>
            <a:off x="3510335" y="2711499"/>
            <a:ext cx="360726" cy="361204"/>
            <a:chOff x="3510335" y="2892499"/>
            <a:chExt cx="360726" cy="361204"/>
          </a:xfrm>
        </p:grpSpPr>
        <p:sp>
          <p:nvSpPr>
            <p:cNvPr id="8916" name="Google Shape;8916;p6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60"/>
          <p:cNvGrpSpPr/>
          <p:nvPr/>
        </p:nvGrpSpPr>
        <p:grpSpPr>
          <a:xfrm>
            <a:off x="3086313" y="2696049"/>
            <a:ext cx="320143" cy="392581"/>
            <a:chOff x="3086313" y="2877049"/>
            <a:chExt cx="320143" cy="392581"/>
          </a:xfrm>
        </p:grpSpPr>
        <p:sp>
          <p:nvSpPr>
            <p:cNvPr id="8922" name="Google Shape;8922;p6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4" name="Google Shape;8934;p6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5" name="Google Shape;8935;p60"/>
          <p:cNvGrpSpPr/>
          <p:nvPr/>
        </p:nvGrpSpPr>
        <p:grpSpPr>
          <a:xfrm>
            <a:off x="861113" y="2704746"/>
            <a:ext cx="333809" cy="373277"/>
            <a:chOff x="861113" y="2885746"/>
            <a:chExt cx="333809" cy="373277"/>
          </a:xfrm>
        </p:grpSpPr>
        <p:sp>
          <p:nvSpPr>
            <p:cNvPr id="8936" name="Google Shape;8936;p6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9" name="Google Shape;8939;p6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1" name="Google Shape;8941;p60"/>
          <p:cNvGrpSpPr/>
          <p:nvPr/>
        </p:nvGrpSpPr>
        <p:grpSpPr>
          <a:xfrm>
            <a:off x="1297654" y="1323481"/>
            <a:ext cx="349354" cy="362223"/>
            <a:chOff x="1297654" y="1504481"/>
            <a:chExt cx="349354" cy="362223"/>
          </a:xfrm>
        </p:grpSpPr>
        <p:sp>
          <p:nvSpPr>
            <p:cNvPr id="8942" name="Google Shape;8942;p6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5" name="Google Shape;8945;p6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6" name="Google Shape;8946;p60"/>
          <p:cNvGrpSpPr/>
          <p:nvPr/>
        </p:nvGrpSpPr>
        <p:grpSpPr>
          <a:xfrm>
            <a:off x="852385" y="1329916"/>
            <a:ext cx="353145" cy="351998"/>
            <a:chOff x="852385" y="1510916"/>
            <a:chExt cx="353145" cy="351998"/>
          </a:xfrm>
        </p:grpSpPr>
        <p:sp>
          <p:nvSpPr>
            <p:cNvPr id="8947" name="Google Shape;8947;p6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0"/>
          <p:cNvGrpSpPr/>
          <p:nvPr/>
        </p:nvGrpSpPr>
        <p:grpSpPr>
          <a:xfrm>
            <a:off x="1745217" y="1334471"/>
            <a:ext cx="343269" cy="342505"/>
            <a:chOff x="1745217" y="1515471"/>
            <a:chExt cx="343269" cy="342505"/>
          </a:xfrm>
        </p:grpSpPr>
        <p:sp>
          <p:nvSpPr>
            <p:cNvPr id="8951" name="Google Shape;8951;p6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5" name="Google Shape;8955;p6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6" name="Google Shape;8956;p60"/>
          <p:cNvGrpSpPr/>
          <p:nvPr/>
        </p:nvGrpSpPr>
        <p:grpSpPr>
          <a:xfrm>
            <a:off x="3042703" y="1348137"/>
            <a:ext cx="411535" cy="315587"/>
            <a:chOff x="3042703" y="1529137"/>
            <a:chExt cx="411535" cy="315587"/>
          </a:xfrm>
        </p:grpSpPr>
        <p:sp>
          <p:nvSpPr>
            <p:cNvPr id="8957" name="Google Shape;8957;p6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0"/>
          <p:cNvGrpSpPr/>
          <p:nvPr/>
        </p:nvGrpSpPr>
        <p:grpSpPr>
          <a:xfrm>
            <a:off x="2629289" y="1363682"/>
            <a:ext cx="350501" cy="284497"/>
            <a:chOff x="2629289" y="1544682"/>
            <a:chExt cx="350501" cy="284497"/>
          </a:xfrm>
        </p:grpSpPr>
        <p:sp>
          <p:nvSpPr>
            <p:cNvPr id="8968" name="Google Shape;8968;p6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60"/>
          <p:cNvGrpSpPr/>
          <p:nvPr/>
        </p:nvGrpSpPr>
        <p:grpSpPr>
          <a:xfrm>
            <a:off x="5305077" y="1321633"/>
            <a:ext cx="367893" cy="365218"/>
            <a:chOff x="5305077" y="1502633"/>
            <a:chExt cx="367893" cy="365218"/>
          </a:xfrm>
        </p:grpSpPr>
        <p:sp>
          <p:nvSpPr>
            <p:cNvPr id="8974" name="Google Shape;8974;p6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60"/>
          <p:cNvGrpSpPr/>
          <p:nvPr/>
        </p:nvGrpSpPr>
        <p:grpSpPr>
          <a:xfrm>
            <a:off x="7100170" y="1319117"/>
            <a:ext cx="368308" cy="367033"/>
            <a:chOff x="7100170" y="1500117"/>
            <a:chExt cx="368308" cy="367033"/>
          </a:xfrm>
        </p:grpSpPr>
        <p:sp>
          <p:nvSpPr>
            <p:cNvPr id="8977" name="Google Shape;8977;p6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0" name="Google Shape;8990;p6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1" name="Google Shape;8991;p60"/>
          <p:cNvGrpSpPr/>
          <p:nvPr/>
        </p:nvGrpSpPr>
        <p:grpSpPr>
          <a:xfrm>
            <a:off x="6649231" y="1319021"/>
            <a:ext cx="390287" cy="367065"/>
            <a:chOff x="6649231" y="1500021"/>
            <a:chExt cx="390287" cy="367065"/>
          </a:xfrm>
        </p:grpSpPr>
        <p:sp>
          <p:nvSpPr>
            <p:cNvPr id="8992" name="Google Shape;8992;p6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0"/>
          <p:cNvGrpSpPr/>
          <p:nvPr/>
        </p:nvGrpSpPr>
        <p:grpSpPr>
          <a:xfrm>
            <a:off x="5746938" y="1362503"/>
            <a:ext cx="387261" cy="280356"/>
            <a:chOff x="5746938" y="1543503"/>
            <a:chExt cx="387261" cy="280356"/>
          </a:xfrm>
        </p:grpSpPr>
        <p:sp>
          <p:nvSpPr>
            <p:cNvPr id="9005" name="Google Shape;9005;p6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60"/>
          <p:cNvGrpSpPr/>
          <p:nvPr/>
        </p:nvGrpSpPr>
        <p:grpSpPr>
          <a:xfrm>
            <a:off x="6196730" y="1344346"/>
            <a:ext cx="369072" cy="317467"/>
            <a:chOff x="6196730" y="1525346"/>
            <a:chExt cx="369072" cy="317467"/>
          </a:xfrm>
        </p:grpSpPr>
        <p:sp>
          <p:nvSpPr>
            <p:cNvPr id="9008" name="Google Shape;9008;p6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1" name="Google Shape;9011;p60"/>
          <p:cNvGrpSpPr/>
          <p:nvPr/>
        </p:nvGrpSpPr>
        <p:grpSpPr>
          <a:xfrm>
            <a:off x="4940592" y="1319690"/>
            <a:ext cx="246558" cy="367161"/>
            <a:chOff x="4940592" y="1500690"/>
            <a:chExt cx="246558" cy="367161"/>
          </a:xfrm>
        </p:grpSpPr>
        <p:sp>
          <p:nvSpPr>
            <p:cNvPr id="9012" name="Google Shape;9012;p6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60"/>
          <p:cNvGrpSpPr/>
          <p:nvPr/>
        </p:nvGrpSpPr>
        <p:grpSpPr>
          <a:xfrm>
            <a:off x="7964906" y="1318894"/>
            <a:ext cx="380858" cy="367575"/>
            <a:chOff x="7964906" y="1499894"/>
            <a:chExt cx="380858" cy="367575"/>
          </a:xfrm>
        </p:grpSpPr>
        <p:sp>
          <p:nvSpPr>
            <p:cNvPr id="9017" name="Google Shape;9017;p6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0" name="Google Shape;9020;p6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1" name="Google Shape;9021;p60"/>
          <p:cNvGrpSpPr/>
          <p:nvPr/>
        </p:nvGrpSpPr>
        <p:grpSpPr>
          <a:xfrm>
            <a:off x="8007400" y="2721278"/>
            <a:ext cx="285230" cy="355597"/>
            <a:chOff x="8007400" y="2902278"/>
            <a:chExt cx="285230" cy="355597"/>
          </a:xfrm>
        </p:grpSpPr>
        <p:sp>
          <p:nvSpPr>
            <p:cNvPr id="9022" name="Google Shape;9022;p6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0"/>
          <p:cNvGrpSpPr/>
          <p:nvPr/>
        </p:nvGrpSpPr>
        <p:grpSpPr>
          <a:xfrm>
            <a:off x="6219124" y="2721788"/>
            <a:ext cx="318231" cy="355470"/>
            <a:chOff x="6219124" y="2902788"/>
            <a:chExt cx="318231" cy="355470"/>
          </a:xfrm>
        </p:grpSpPr>
        <p:sp>
          <p:nvSpPr>
            <p:cNvPr id="9025" name="Google Shape;9025;p6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0"/>
          <p:cNvGrpSpPr/>
          <p:nvPr/>
        </p:nvGrpSpPr>
        <p:grpSpPr>
          <a:xfrm>
            <a:off x="4969421" y="2721852"/>
            <a:ext cx="185109" cy="355406"/>
            <a:chOff x="4969421" y="2902852"/>
            <a:chExt cx="185109" cy="355406"/>
          </a:xfrm>
        </p:grpSpPr>
        <p:sp>
          <p:nvSpPr>
            <p:cNvPr id="9029" name="Google Shape;9029;p6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5" name="Google Shape;9035;p6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7" name="Google Shape;9037;p60"/>
          <p:cNvGrpSpPr/>
          <p:nvPr/>
        </p:nvGrpSpPr>
        <p:grpSpPr>
          <a:xfrm>
            <a:off x="6685259" y="2721852"/>
            <a:ext cx="311414" cy="355406"/>
            <a:chOff x="6685259" y="2902852"/>
            <a:chExt cx="311414" cy="355406"/>
          </a:xfrm>
        </p:grpSpPr>
        <p:sp>
          <p:nvSpPr>
            <p:cNvPr id="9038" name="Google Shape;9038;p6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1" name="Google Shape;9041;p60"/>
          <p:cNvGrpSpPr/>
          <p:nvPr/>
        </p:nvGrpSpPr>
        <p:grpSpPr>
          <a:xfrm>
            <a:off x="5309250" y="2722170"/>
            <a:ext cx="359579" cy="355852"/>
            <a:chOff x="5309250" y="2903170"/>
            <a:chExt cx="359579" cy="355852"/>
          </a:xfrm>
        </p:grpSpPr>
        <p:sp>
          <p:nvSpPr>
            <p:cNvPr id="9042" name="Google Shape;9042;p6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0"/>
          <p:cNvGrpSpPr/>
          <p:nvPr/>
        </p:nvGrpSpPr>
        <p:grpSpPr>
          <a:xfrm>
            <a:off x="2199565" y="2240172"/>
            <a:ext cx="312179" cy="353431"/>
            <a:chOff x="2199565" y="2421172"/>
            <a:chExt cx="312179" cy="353431"/>
          </a:xfrm>
        </p:grpSpPr>
        <p:sp>
          <p:nvSpPr>
            <p:cNvPr id="9046" name="Google Shape;9046;p6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60"/>
          <p:cNvGrpSpPr/>
          <p:nvPr/>
        </p:nvGrpSpPr>
        <p:grpSpPr>
          <a:xfrm>
            <a:off x="1750887" y="2244727"/>
            <a:ext cx="320143" cy="343269"/>
            <a:chOff x="1750887" y="2425727"/>
            <a:chExt cx="320143" cy="343269"/>
          </a:xfrm>
        </p:grpSpPr>
        <p:sp>
          <p:nvSpPr>
            <p:cNvPr id="9049" name="Google Shape;9049;p6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1" name="Google Shape;9051;p60"/>
          <p:cNvGrpSpPr/>
          <p:nvPr/>
        </p:nvGrpSpPr>
        <p:grpSpPr>
          <a:xfrm>
            <a:off x="1298037" y="2244727"/>
            <a:ext cx="338364" cy="342887"/>
            <a:chOff x="1298037" y="2425727"/>
            <a:chExt cx="338364" cy="342887"/>
          </a:xfrm>
        </p:grpSpPr>
        <p:sp>
          <p:nvSpPr>
            <p:cNvPr id="9052" name="Google Shape;9052;p6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6" name="Google Shape;9056;p6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7" name="Google Shape;9057;p60"/>
          <p:cNvGrpSpPr/>
          <p:nvPr/>
        </p:nvGrpSpPr>
        <p:grpSpPr>
          <a:xfrm>
            <a:off x="3974207" y="2248009"/>
            <a:ext cx="320143" cy="338491"/>
            <a:chOff x="3974207" y="2429009"/>
            <a:chExt cx="320143" cy="338491"/>
          </a:xfrm>
        </p:grpSpPr>
        <p:sp>
          <p:nvSpPr>
            <p:cNvPr id="9058" name="Google Shape;9058;p6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0"/>
          <p:cNvGrpSpPr/>
          <p:nvPr/>
        </p:nvGrpSpPr>
        <p:grpSpPr>
          <a:xfrm>
            <a:off x="2623237" y="2250047"/>
            <a:ext cx="355024" cy="332630"/>
            <a:chOff x="2623237" y="2431047"/>
            <a:chExt cx="355024" cy="332630"/>
          </a:xfrm>
        </p:grpSpPr>
        <p:sp>
          <p:nvSpPr>
            <p:cNvPr id="9061" name="Google Shape;9061;p6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60"/>
          <p:cNvGrpSpPr/>
          <p:nvPr/>
        </p:nvGrpSpPr>
        <p:grpSpPr>
          <a:xfrm>
            <a:off x="6657194" y="2253073"/>
            <a:ext cx="375507" cy="367925"/>
            <a:chOff x="6657194" y="2434073"/>
            <a:chExt cx="375507" cy="367925"/>
          </a:xfrm>
        </p:grpSpPr>
        <p:sp>
          <p:nvSpPr>
            <p:cNvPr id="9066" name="Google Shape;9066;p6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0"/>
          <p:cNvGrpSpPr/>
          <p:nvPr/>
        </p:nvGrpSpPr>
        <p:grpSpPr>
          <a:xfrm>
            <a:off x="7101317" y="2260655"/>
            <a:ext cx="367925" cy="352380"/>
            <a:chOff x="7101317" y="2441655"/>
            <a:chExt cx="367925" cy="352380"/>
          </a:xfrm>
        </p:grpSpPr>
        <p:sp>
          <p:nvSpPr>
            <p:cNvPr id="9070" name="Google Shape;9070;p6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60"/>
          <p:cNvGrpSpPr/>
          <p:nvPr/>
        </p:nvGrpSpPr>
        <p:grpSpPr>
          <a:xfrm>
            <a:off x="5756399" y="2253456"/>
            <a:ext cx="367925" cy="367161"/>
            <a:chOff x="5756399" y="2434456"/>
            <a:chExt cx="367925" cy="367161"/>
          </a:xfrm>
        </p:grpSpPr>
        <p:sp>
          <p:nvSpPr>
            <p:cNvPr id="9073" name="Google Shape;9073;p6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0" name="Google Shape;9080;p6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2" name="Google Shape;9082;p60"/>
          <p:cNvGrpSpPr/>
          <p:nvPr/>
        </p:nvGrpSpPr>
        <p:grpSpPr>
          <a:xfrm>
            <a:off x="7964906" y="2253073"/>
            <a:ext cx="373627" cy="367925"/>
            <a:chOff x="7964906" y="2434073"/>
            <a:chExt cx="373627" cy="367925"/>
          </a:xfrm>
        </p:grpSpPr>
        <p:sp>
          <p:nvSpPr>
            <p:cNvPr id="9083" name="Google Shape;9083;p6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60"/>
          <p:cNvGrpSpPr/>
          <p:nvPr/>
        </p:nvGrpSpPr>
        <p:grpSpPr>
          <a:xfrm>
            <a:off x="6194086" y="2256737"/>
            <a:ext cx="369837" cy="360471"/>
            <a:chOff x="6194086" y="2437737"/>
            <a:chExt cx="369837" cy="360471"/>
          </a:xfrm>
        </p:grpSpPr>
        <p:sp>
          <p:nvSpPr>
            <p:cNvPr id="9086" name="Google Shape;9086;p6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8" name="Google Shape;9088;p6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089" name="Google Shape;9089;p6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93" name="Shape 9093"/>
        <p:cNvGrpSpPr/>
        <p:nvPr/>
      </p:nvGrpSpPr>
      <p:grpSpPr>
        <a:xfrm>
          <a:off x="0" y="0"/>
          <a:ext cx="0" cy="0"/>
          <a:chOff x="0" y="0"/>
          <a:chExt cx="0" cy="0"/>
        </a:xfrm>
      </p:grpSpPr>
      <p:grpSp>
        <p:nvGrpSpPr>
          <p:cNvPr id="9094" name="Google Shape;9094;p61"/>
          <p:cNvGrpSpPr/>
          <p:nvPr/>
        </p:nvGrpSpPr>
        <p:grpSpPr>
          <a:xfrm>
            <a:off x="3122257" y="1334344"/>
            <a:ext cx="294850" cy="349434"/>
            <a:chOff x="3122257" y="1508594"/>
            <a:chExt cx="294850" cy="349434"/>
          </a:xfrm>
        </p:grpSpPr>
        <p:sp>
          <p:nvSpPr>
            <p:cNvPr id="9095" name="Google Shape;9095;p6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0" name="Google Shape;9100;p61"/>
          <p:cNvGrpSpPr/>
          <p:nvPr/>
        </p:nvGrpSpPr>
        <p:grpSpPr>
          <a:xfrm>
            <a:off x="910723" y="1333962"/>
            <a:ext cx="251660" cy="350166"/>
            <a:chOff x="910723" y="1508212"/>
            <a:chExt cx="251660" cy="350166"/>
          </a:xfrm>
        </p:grpSpPr>
        <p:sp>
          <p:nvSpPr>
            <p:cNvPr id="9101" name="Google Shape;9101;p6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1"/>
          <p:cNvGrpSpPr/>
          <p:nvPr/>
        </p:nvGrpSpPr>
        <p:grpSpPr>
          <a:xfrm>
            <a:off x="1308631" y="1333580"/>
            <a:ext cx="350166" cy="350198"/>
            <a:chOff x="1308631" y="1507830"/>
            <a:chExt cx="350166" cy="350198"/>
          </a:xfrm>
        </p:grpSpPr>
        <p:sp>
          <p:nvSpPr>
            <p:cNvPr id="9119" name="Google Shape;9119;p6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1"/>
          <p:cNvGrpSpPr/>
          <p:nvPr/>
        </p:nvGrpSpPr>
        <p:grpSpPr>
          <a:xfrm>
            <a:off x="1756921" y="1335489"/>
            <a:ext cx="345997" cy="345997"/>
            <a:chOff x="1756921" y="1509739"/>
            <a:chExt cx="345997" cy="345997"/>
          </a:xfrm>
        </p:grpSpPr>
        <p:sp>
          <p:nvSpPr>
            <p:cNvPr id="9124" name="Google Shape;9124;p6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1"/>
          <p:cNvGrpSpPr/>
          <p:nvPr/>
        </p:nvGrpSpPr>
        <p:grpSpPr>
          <a:xfrm>
            <a:off x="2216956" y="1336253"/>
            <a:ext cx="318721" cy="345615"/>
            <a:chOff x="2216956" y="1510503"/>
            <a:chExt cx="318721" cy="345615"/>
          </a:xfrm>
        </p:grpSpPr>
        <p:sp>
          <p:nvSpPr>
            <p:cNvPr id="9142" name="Google Shape;9142;p6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61"/>
          <p:cNvGrpSpPr/>
          <p:nvPr/>
        </p:nvGrpSpPr>
        <p:grpSpPr>
          <a:xfrm>
            <a:off x="3988156" y="1394211"/>
            <a:ext cx="349052" cy="230049"/>
            <a:chOff x="3988156" y="1568461"/>
            <a:chExt cx="349052" cy="230049"/>
          </a:xfrm>
        </p:grpSpPr>
        <p:sp>
          <p:nvSpPr>
            <p:cNvPr id="9148" name="Google Shape;9148;p6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61"/>
          <p:cNvGrpSpPr/>
          <p:nvPr/>
        </p:nvGrpSpPr>
        <p:grpSpPr>
          <a:xfrm>
            <a:off x="2633037" y="1325623"/>
            <a:ext cx="379002" cy="366112"/>
            <a:chOff x="2633037" y="1499873"/>
            <a:chExt cx="379002" cy="366112"/>
          </a:xfrm>
        </p:grpSpPr>
        <p:sp>
          <p:nvSpPr>
            <p:cNvPr id="9156" name="Google Shape;9156;p6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1"/>
          <p:cNvGrpSpPr/>
          <p:nvPr/>
        </p:nvGrpSpPr>
        <p:grpSpPr>
          <a:xfrm>
            <a:off x="6675256" y="1341919"/>
            <a:ext cx="327823" cy="357009"/>
            <a:chOff x="6675256" y="1516169"/>
            <a:chExt cx="327823" cy="357009"/>
          </a:xfrm>
        </p:grpSpPr>
        <p:sp>
          <p:nvSpPr>
            <p:cNvPr id="9163" name="Google Shape;9163;p6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61"/>
          <p:cNvGrpSpPr/>
          <p:nvPr/>
        </p:nvGrpSpPr>
        <p:grpSpPr>
          <a:xfrm>
            <a:off x="8020159" y="1342301"/>
            <a:ext cx="300897" cy="356627"/>
            <a:chOff x="8020159" y="1516551"/>
            <a:chExt cx="300897" cy="356627"/>
          </a:xfrm>
        </p:grpSpPr>
        <p:sp>
          <p:nvSpPr>
            <p:cNvPr id="9173" name="Google Shape;9173;p6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1"/>
          <p:cNvGrpSpPr/>
          <p:nvPr/>
        </p:nvGrpSpPr>
        <p:grpSpPr>
          <a:xfrm>
            <a:off x="5377363" y="1341919"/>
            <a:ext cx="257357" cy="356627"/>
            <a:chOff x="5377363" y="1516169"/>
            <a:chExt cx="257357" cy="356627"/>
          </a:xfrm>
        </p:grpSpPr>
        <p:sp>
          <p:nvSpPr>
            <p:cNvPr id="9179" name="Google Shape;9179;p6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1"/>
          <p:cNvGrpSpPr/>
          <p:nvPr/>
        </p:nvGrpSpPr>
        <p:grpSpPr>
          <a:xfrm>
            <a:off x="4880567" y="1361620"/>
            <a:ext cx="356245" cy="317607"/>
            <a:chOff x="4880567" y="1535870"/>
            <a:chExt cx="356245" cy="317607"/>
          </a:xfrm>
        </p:grpSpPr>
        <p:sp>
          <p:nvSpPr>
            <p:cNvPr id="9197" name="Google Shape;9197;p6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1"/>
          <p:cNvGrpSpPr/>
          <p:nvPr/>
        </p:nvGrpSpPr>
        <p:grpSpPr>
          <a:xfrm>
            <a:off x="5771483" y="1341537"/>
            <a:ext cx="357359" cy="357391"/>
            <a:chOff x="5771483" y="1515787"/>
            <a:chExt cx="357359" cy="357391"/>
          </a:xfrm>
        </p:grpSpPr>
        <p:sp>
          <p:nvSpPr>
            <p:cNvPr id="9203" name="Google Shape;9203;p6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61"/>
          <p:cNvGrpSpPr/>
          <p:nvPr/>
        </p:nvGrpSpPr>
        <p:grpSpPr>
          <a:xfrm>
            <a:off x="7121669" y="1359360"/>
            <a:ext cx="321362" cy="321362"/>
            <a:chOff x="7121669" y="1533610"/>
            <a:chExt cx="321362" cy="321362"/>
          </a:xfrm>
        </p:grpSpPr>
        <p:sp>
          <p:nvSpPr>
            <p:cNvPr id="9208" name="Google Shape;9208;p6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61"/>
          <p:cNvGrpSpPr/>
          <p:nvPr/>
        </p:nvGrpSpPr>
        <p:grpSpPr>
          <a:xfrm>
            <a:off x="7562766" y="1340614"/>
            <a:ext cx="327059" cy="360192"/>
            <a:chOff x="7562766" y="1514864"/>
            <a:chExt cx="327059" cy="360192"/>
          </a:xfrm>
        </p:grpSpPr>
        <p:sp>
          <p:nvSpPr>
            <p:cNvPr id="9213" name="Google Shape;9213;p6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61"/>
          <p:cNvGrpSpPr/>
          <p:nvPr/>
        </p:nvGrpSpPr>
        <p:grpSpPr>
          <a:xfrm>
            <a:off x="6221229" y="1324423"/>
            <a:ext cx="361636" cy="362183"/>
            <a:chOff x="6259175" y="1559008"/>
            <a:chExt cx="271743" cy="272093"/>
          </a:xfrm>
        </p:grpSpPr>
        <p:sp>
          <p:nvSpPr>
            <p:cNvPr id="9218" name="Google Shape;9218;p6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61"/>
          <p:cNvGrpSpPr/>
          <p:nvPr/>
        </p:nvGrpSpPr>
        <p:grpSpPr>
          <a:xfrm>
            <a:off x="6671087" y="1835054"/>
            <a:ext cx="332757" cy="281833"/>
            <a:chOff x="6671087" y="2009304"/>
            <a:chExt cx="332757" cy="281833"/>
          </a:xfrm>
        </p:grpSpPr>
        <p:sp>
          <p:nvSpPr>
            <p:cNvPr id="9236" name="Google Shape;9236;p6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8" name="Google Shape;9238;p6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9" name="Google Shape;9239;p61"/>
          <p:cNvGrpSpPr/>
          <p:nvPr/>
        </p:nvGrpSpPr>
        <p:grpSpPr>
          <a:xfrm>
            <a:off x="2201806" y="1802335"/>
            <a:ext cx="349784" cy="349434"/>
            <a:chOff x="2201806" y="1976585"/>
            <a:chExt cx="349784" cy="349434"/>
          </a:xfrm>
        </p:grpSpPr>
        <p:sp>
          <p:nvSpPr>
            <p:cNvPr id="9240" name="Google Shape;9240;p6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1"/>
          <p:cNvGrpSpPr/>
          <p:nvPr/>
        </p:nvGrpSpPr>
        <p:grpSpPr>
          <a:xfrm>
            <a:off x="3094217" y="1802335"/>
            <a:ext cx="350198" cy="350548"/>
            <a:chOff x="3094217" y="1976585"/>
            <a:chExt cx="350198" cy="350548"/>
          </a:xfrm>
        </p:grpSpPr>
        <p:sp>
          <p:nvSpPr>
            <p:cNvPr id="9245" name="Google Shape;9245;p6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8" name="Google Shape;9258;p6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9" name="Google Shape;9259;p61"/>
          <p:cNvGrpSpPr/>
          <p:nvPr/>
        </p:nvGrpSpPr>
        <p:grpSpPr>
          <a:xfrm>
            <a:off x="3979435" y="1802335"/>
            <a:ext cx="345265" cy="349848"/>
            <a:chOff x="3979435" y="1976585"/>
            <a:chExt cx="345265" cy="349848"/>
          </a:xfrm>
        </p:grpSpPr>
        <p:sp>
          <p:nvSpPr>
            <p:cNvPr id="9260" name="Google Shape;9260;p6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1"/>
          <p:cNvGrpSpPr/>
          <p:nvPr/>
        </p:nvGrpSpPr>
        <p:grpSpPr>
          <a:xfrm>
            <a:off x="3541011" y="1334344"/>
            <a:ext cx="350166" cy="349434"/>
            <a:chOff x="3541011" y="1508594"/>
            <a:chExt cx="350166" cy="349434"/>
          </a:xfrm>
        </p:grpSpPr>
        <p:sp>
          <p:nvSpPr>
            <p:cNvPr id="9278" name="Google Shape;9278;p6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1" name="Google Shape;9291;p61"/>
          <p:cNvGrpSpPr/>
          <p:nvPr/>
        </p:nvGrpSpPr>
        <p:grpSpPr>
          <a:xfrm>
            <a:off x="3576626" y="1801571"/>
            <a:ext cx="284251" cy="351694"/>
            <a:chOff x="3576626" y="1975821"/>
            <a:chExt cx="284251" cy="351694"/>
          </a:xfrm>
        </p:grpSpPr>
        <p:sp>
          <p:nvSpPr>
            <p:cNvPr id="9292" name="Google Shape;9292;p6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1"/>
          <p:cNvGrpSpPr/>
          <p:nvPr/>
        </p:nvGrpSpPr>
        <p:grpSpPr>
          <a:xfrm>
            <a:off x="2722090" y="2715912"/>
            <a:ext cx="238770" cy="371841"/>
            <a:chOff x="2722090" y="2890162"/>
            <a:chExt cx="238770" cy="371841"/>
          </a:xfrm>
        </p:grpSpPr>
        <p:sp>
          <p:nvSpPr>
            <p:cNvPr id="9296" name="Google Shape;9296;p6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9" name="Google Shape;9299;p6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0" name="Google Shape;9300;p61"/>
          <p:cNvGrpSpPr/>
          <p:nvPr/>
        </p:nvGrpSpPr>
        <p:grpSpPr>
          <a:xfrm>
            <a:off x="6216367" y="1795906"/>
            <a:ext cx="361147" cy="361147"/>
            <a:chOff x="6216367" y="1970156"/>
            <a:chExt cx="361147" cy="361147"/>
          </a:xfrm>
        </p:grpSpPr>
        <p:sp>
          <p:nvSpPr>
            <p:cNvPr id="9301" name="Google Shape;9301;p6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61"/>
          <p:cNvGrpSpPr/>
          <p:nvPr/>
        </p:nvGrpSpPr>
        <p:grpSpPr>
          <a:xfrm>
            <a:off x="1289311" y="2751972"/>
            <a:ext cx="408156" cy="299783"/>
            <a:chOff x="1289311" y="2926222"/>
            <a:chExt cx="408156" cy="299783"/>
          </a:xfrm>
        </p:grpSpPr>
        <p:sp>
          <p:nvSpPr>
            <p:cNvPr id="9306" name="Google Shape;9306;p6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61"/>
          <p:cNvGrpSpPr/>
          <p:nvPr/>
        </p:nvGrpSpPr>
        <p:grpSpPr>
          <a:xfrm>
            <a:off x="7978465" y="1795142"/>
            <a:ext cx="361147" cy="360797"/>
            <a:chOff x="7978465" y="1969392"/>
            <a:chExt cx="361147" cy="360797"/>
          </a:xfrm>
        </p:grpSpPr>
        <p:sp>
          <p:nvSpPr>
            <p:cNvPr id="9309" name="Google Shape;9309;p6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8" name="Google Shape;9318;p6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9" name="Google Shape;9319;p61"/>
          <p:cNvGrpSpPr/>
          <p:nvPr/>
        </p:nvGrpSpPr>
        <p:grpSpPr>
          <a:xfrm>
            <a:off x="854261" y="2734563"/>
            <a:ext cx="377474" cy="335748"/>
            <a:chOff x="854261" y="2908813"/>
            <a:chExt cx="377474" cy="335748"/>
          </a:xfrm>
        </p:grpSpPr>
        <p:sp>
          <p:nvSpPr>
            <p:cNvPr id="9320" name="Google Shape;9320;p6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61"/>
          <p:cNvGrpSpPr/>
          <p:nvPr/>
        </p:nvGrpSpPr>
        <p:grpSpPr>
          <a:xfrm>
            <a:off x="1749728" y="2720527"/>
            <a:ext cx="386927" cy="363438"/>
            <a:chOff x="1749728" y="2894777"/>
            <a:chExt cx="386927" cy="363438"/>
          </a:xfrm>
        </p:grpSpPr>
        <p:sp>
          <p:nvSpPr>
            <p:cNvPr id="9326" name="Google Shape;9326;p6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1"/>
          <p:cNvGrpSpPr/>
          <p:nvPr/>
        </p:nvGrpSpPr>
        <p:grpSpPr>
          <a:xfrm>
            <a:off x="7098912" y="1795142"/>
            <a:ext cx="359651" cy="361560"/>
            <a:chOff x="7098912" y="1969392"/>
            <a:chExt cx="359651" cy="361560"/>
          </a:xfrm>
        </p:grpSpPr>
        <p:sp>
          <p:nvSpPr>
            <p:cNvPr id="9334" name="Google Shape;9334;p6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7" name="Google Shape;9347;p6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8" name="Google Shape;9348;p61"/>
          <p:cNvGrpSpPr/>
          <p:nvPr/>
        </p:nvGrpSpPr>
        <p:grpSpPr>
          <a:xfrm>
            <a:off x="5352728" y="1815989"/>
            <a:ext cx="327091" cy="322508"/>
            <a:chOff x="5352728" y="1990239"/>
            <a:chExt cx="327091" cy="322508"/>
          </a:xfrm>
        </p:grpSpPr>
        <p:sp>
          <p:nvSpPr>
            <p:cNvPr id="9349" name="Google Shape;9349;p6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1"/>
          <p:cNvGrpSpPr/>
          <p:nvPr/>
        </p:nvGrpSpPr>
        <p:grpSpPr>
          <a:xfrm>
            <a:off x="7538896" y="1795906"/>
            <a:ext cx="361147" cy="361529"/>
            <a:chOff x="7538896" y="1970156"/>
            <a:chExt cx="361147" cy="361529"/>
          </a:xfrm>
        </p:grpSpPr>
        <p:sp>
          <p:nvSpPr>
            <p:cNvPr id="9353" name="Google Shape;9353;p6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61"/>
          <p:cNvGrpSpPr/>
          <p:nvPr/>
        </p:nvGrpSpPr>
        <p:grpSpPr>
          <a:xfrm>
            <a:off x="4896099" y="1796670"/>
            <a:ext cx="358155" cy="358123"/>
            <a:chOff x="4896099" y="1970920"/>
            <a:chExt cx="358155" cy="358123"/>
          </a:xfrm>
        </p:grpSpPr>
        <p:sp>
          <p:nvSpPr>
            <p:cNvPr id="9360" name="Google Shape;9360;p6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61"/>
          <p:cNvGrpSpPr/>
          <p:nvPr/>
        </p:nvGrpSpPr>
        <p:grpSpPr>
          <a:xfrm>
            <a:off x="4048787" y="2802769"/>
            <a:ext cx="283488" cy="198604"/>
            <a:chOff x="4048787" y="2977019"/>
            <a:chExt cx="283488" cy="198604"/>
          </a:xfrm>
        </p:grpSpPr>
        <p:sp>
          <p:nvSpPr>
            <p:cNvPr id="9364" name="Google Shape;9364;p6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61"/>
          <p:cNvGrpSpPr/>
          <p:nvPr/>
        </p:nvGrpSpPr>
        <p:grpSpPr>
          <a:xfrm>
            <a:off x="4054103" y="2255941"/>
            <a:ext cx="218687" cy="349052"/>
            <a:chOff x="4054103" y="2430191"/>
            <a:chExt cx="218687" cy="349052"/>
          </a:xfrm>
        </p:grpSpPr>
        <p:sp>
          <p:nvSpPr>
            <p:cNvPr id="9371" name="Google Shape;9371;p6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3" name="Google Shape;9373;p61"/>
          <p:cNvGrpSpPr/>
          <p:nvPr/>
        </p:nvGrpSpPr>
        <p:grpSpPr>
          <a:xfrm>
            <a:off x="2185128" y="2253299"/>
            <a:ext cx="382758" cy="356595"/>
            <a:chOff x="2185128" y="2427549"/>
            <a:chExt cx="382758" cy="356595"/>
          </a:xfrm>
        </p:grpSpPr>
        <p:sp>
          <p:nvSpPr>
            <p:cNvPr id="9374" name="Google Shape;9374;p6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1"/>
          <p:cNvGrpSpPr/>
          <p:nvPr/>
        </p:nvGrpSpPr>
        <p:grpSpPr>
          <a:xfrm>
            <a:off x="2656907" y="2265043"/>
            <a:ext cx="332757" cy="332343"/>
            <a:chOff x="2656907" y="2439293"/>
            <a:chExt cx="332757" cy="332343"/>
          </a:xfrm>
        </p:grpSpPr>
        <p:sp>
          <p:nvSpPr>
            <p:cNvPr id="9379" name="Google Shape;9379;p6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1"/>
          <p:cNvGrpSpPr/>
          <p:nvPr/>
        </p:nvGrpSpPr>
        <p:grpSpPr>
          <a:xfrm>
            <a:off x="1731523" y="2248366"/>
            <a:ext cx="399435" cy="365698"/>
            <a:chOff x="1731523" y="2422616"/>
            <a:chExt cx="399435" cy="365698"/>
          </a:xfrm>
        </p:grpSpPr>
        <p:sp>
          <p:nvSpPr>
            <p:cNvPr id="9387" name="Google Shape;9387;p6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61"/>
          <p:cNvGrpSpPr/>
          <p:nvPr/>
        </p:nvGrpSpPr>
        <p:grpSpPr>
          <a:xfrm>
            <a:off x="3097241" y="2259314"/>
            <a:ext cx="344883" cy="343387"/>
            <a:chOff x="3097241" y="2433564"/>
            <a:chExt cx="344883" cy="343387"/>
          </a:xfrm>
        </p:grpSpPr>
        <p:sp>
          <p:nvSpPr>
            <p:cNvPr id="9391" name="Google Shape;9391;p6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1"/>
          <p:cNvGrpSpPr/>
          <p:nvPr/>
        </p:nvGrpSpPr>
        <p:grpSpPr>
          <a:xfrm>
            <a:off x="1278299" y="2265043"/>
            <a:ext cx="410829" cy="332343"/>
            <a:chOff x="1278299" y="2439293"/>
            <a:chExt cx="410829" cy="332343"/>
          </a:xfrm>
        </p:grpSpPr>
        <p:sp>
          <p:nvSpPr>
            <p:cNvPr id="9401" name="Google Shape;9401;p6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1"/>
          <p:cNvGrpSpPr/>
          <p:nvPr/>
        </p:nvGrpSpPr>
        <p:grpSpPr>
          <a:xfrm>
            <a:off x="2661459" y="1840751"/>
            <a:ext cx="322508" cy="273494"/>
            <a:chOff x="2661459" y="2015001"/>
            <a:chExt cx="322508" cy="273494"/>
          </a:xfrm>
        </p:grpSpPr>
        <p:sp>
          <p:nvSpPr>
            <p:cNvPr id="9410" name="Google Shape;9410;p6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61"/>
          <p:cNvGrpSpPr/>
          <p:nvPr/>
        </p:nvGrpSpPr>
        <p:grpSpPr>
          <a:xfrm>
            <a:off x="870939" y="2265043"/>
            <a:ext cx="331993" cy="331993"/>
            <a:chOff x="870939" y="2439293"/>
            <a:chExt cx="331993" cy="331993"/>
          </a:xfrm>
        </p:grpSpPr>
        <p:sp>
          <p:nvSpPr>
            <p:cNvPr id="9413" name="Google Shape;9413;p6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61"/>
          <p:cNvGrpSpPr/>
          <p:nvPr/>
        </p:nvGrpSpPr>
        <p:grpSpPr>
          <a:xfrm>
            <a:off x="6644957" y="2282103"/>
            <a:ext cx="371395" cy="278904"/>
            <a:chOff x="6644957" y="2456353"/>
            <a:chExt cx="371395" cy="278904"/>
          </a:xfrm>
        </p:grpSpPr>
        <p:sp>
          <p:nvSpPr>
            <p:cNvPr id="9430" name="Google Shape;9430;p6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1"/>
          <p:cNvGrpSpPr/>
          <p:nvPr/>
        </p:nvGrpSpPr>
        <p:grpSpPr>
          <a:xfrm>
            <a:off x="5388757" y="2240409"/>
            <a:ext cx="260349" cy="362292"/>
            <a:chOff x="5388757" y="2414659"/>
            <a:chExt cx="260349" cy="362292"/>
          </a:xfrm>
        </p:grpSpPr>
        <p:sp>
          <p:nvSpPr>
            <p:cNvPr id="9436" name="Google Shape;9436;p6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1"/>
          <p:cNvGrpSpPr/>
          <p:nvPr/>
        </p:nvGrpSpPr>
        <p:grpSpPr>
          <a:xfrm>
            <a:off x="3567142" y="2731507"/>
            <a:ext cx="348288" cy="340331"/>
            <a:chOff x="3567142" y="2905757"/>
            <a:chExt cx="348288" cy="340331"/>
          </a:xfrm>
        </p:grpSpPr>
        <p:sp>
          <p:nvSpPr>
            <p:cNvPr id="9457" name="Google Shape;9457;p6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1"/>
          <p:cNvGrpSpPr/>
          <p:nvPr/>
        </p:nvGrpSpPr>
        <p:grpSpPr>
          <a:xfrm>
            <a:off x="870939" y="1801571"/>
            <a:ext cx="332375" cy="350071"/>
            <a:chOff x="870939" y="1975821"/>
            <a:chExt cx="332375" cy="350071"/>
          </a:xfrm>
        </p:grpSpPr>
        <p:sp>
          <p:nvSpPr>
            <p:cNvPr id="9463" name="Google Shape;9463;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1"/>
          <p:cNvGrpSpPr/>
          <p:nvPr/>
        </p:nvGrpSpPr>
        <p:grpSpPr>
          <a:xfrm>
            <a:off x="7967103" y="2240791"/>
            <a:ext cx="355863" cy="361911"/>
            <a:chOff x="7967103" y="2415041"/>
            <a:chExt cx="355863" cy="361911"/>
          </a:xfrm>
        </p:grpSpPr>
        <p:sp>
          <p:nvSpPr>
            <p:cNvPr id="9468" name="Google Shape;9468;p6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1"/>
          <p:cNvGrpSpPr/>
          <p:nvPr/>
        </p:nvGrpSpPr>
        <p:grpSpPr>
          <a:xfrm>
            <a:off x="7529411" y="2240409"/>
            <a:ext cx="355863" cy="362292"/>
            <a:chOff x="7529411" y="2414659"/>
            <a:chExt cx="355863" cy="362292"/>
          </a:xfrm>
        </p:grpSpPr>
        <p:sp>
          <p:nvSpPr>
            <p:cNvPr id="9480" name="Google Shape;9480;p6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61"/>
          <p:cNvGrpSpPr/>
          <p:nvPr/>
        </p:nvGrpSpPr>
        <p:grpSpPr>
          <a:xfrm>
            <a:off x="5733194" y="2257468"/>
            <a:ext cx="446826" cy="327059"/>
            <a:chOff x="5733194" y="2431718"/>
            <a:chExt cx="446826" cy="327059"/>
          </a:xfrm>
        </p:grpSpPr>
        <p:sp>
          <p:nvSpPr>
            <p:cNvPr id="9493" name="Google Shape;9493;p6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61"/>
          <p:cNvGrpSpPr/>
          <p:nvPr/>
        </p:nvGrpSpPr>
        <p:grpSpPr>
          <a:xfrm>
            <a:off x="4876780" y="2243814"/>
            <a:ext cx="407774" cy="356627"/>
            <a:chOff x="4876780" y="2418064"/>
            <a:chExt cx="407774" cy="356627"/>
          </a:xfrm>
        </p:grpSpPr>
        <p:sp>
          <p:nvSpPr>
            <p:cNvPr id="9497" name="Google Shape;9497;p6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1"/>
          <p:cNvGrpSpPr/>
          <p:nvPr/>
        </p:nvGrpSpPr>
        <p:grpSpPr>
          <a:xfrm>
            <a:off x="7070872" y="2236621"/>
            <a:ext cx="398321" cy="371013"/>
            <a:chOff x="7070872" y="2410871"/>
            <a:chExt cx="398321" cy="371013"/>
          </a:xfrm>
        </p:grpSpPr>
        <p:sp>
          <p:nvSpPr>
            <p:cNvPr id="9506" name="Google Shape;9506;p6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0" name="Google Shape;9510;p6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1" name="Google Shape;9511;p61"/>
          <p:cNvGrpSpPr/>
          <p:nvPr/>
        </p:nvGrpSpPr>
        <p:grpSpPr>
          <a:xfrm>
            <a:off x="5318259" y="2807861"/>
            <a:ext cx="371013" cy="220787"/>
            <a:chOff x="5318259" y="2982111"/>
            <a:chExt cx="371013" cy="220787"/>
          </a:xfrm>
        </p:grpSpPr>
        <p:sp>
          <p:nvSpPr>
            <p:cNvPr id="9512" name="Google Shape;9512;p6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1"/>
          <p:cNvGrpSpPr/>
          <p:nvPr/>
        </p:nvGrpSpPr>
        <p:grpSpPr>
          <a:xfrm>
            <a:off x="7073928" y="2731507"/>
            <a:ext cx="371395" cy="371809"/>
            <a:chOff x="7073928" y="2905757"/>
            <a:chExt cx="371395" cy="371809"/>
          </a:xfrm>
        </p:grpSpPr>
        <p:sp>
          <p:nvSpPr>
            <p:cNvPr id="9521" name="Google Shape;9521;p6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61"/>
          <p:cNvGrpSpPr/>
          <p:nvPr/>
        </p:nvGrpSpPr>
        <p:grpSpPr>
          <a:xfrm>
            <a:off x="6188327" y="2781158"/>
            <a:ext cx="371395" cy="272857"/>
            <a:chOff x="6188327" y="2955408"/>
            <a:chExt cx="371395" cy="272857"/>
          </a:xfrm>
        </p:grpSpPr>
        <p:sp>
          <p:nvSpPr>
            <p:cNvPr id="9525" name="Google Shape;9525;p6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61"/>
          <p:cNvGrpSpPr/>
          <p:nvPr/>
        </p:nvGrpSpPr>
        <p:grpSpPr>
          <a:xfrm>
            <a:off x="7521454" y="2731889"/>
            <a:ext cx="359651" cy="371013"/>
            <a:chOff x="7521454" y="2906139"/>
            <a:chExt cx="359651" cy="371013"/>
          </a:xfrm>
        </p:grpSpPr>
        <p:sp>
          <p:nvSpPr>
            <p:cNvPr id="9528" name="Google Shape;9528;p6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1"/>
          <p:cNvGrpSpPr/>
          <p:nvPr/>
        </p:nvGrpSpPr>
        <p:grpSpPr>
          <a:xfrm>
            <a:off x="5782845" y="2732271"/>
            <a:ext cx="301661" cy="371013"/>
            <a:chOff x="5782845" y="2906521"/>
            <a:chExt cx="301661" cy="371013"/>
          </a:xfrm>
        </p:grpSpPr>
        <p:sp>
          <p:nvSpPr>
            <p:cNvPr id="9534" name="Google Shape;9534;p6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61"/>
          <p:cNvGrpSpPr/>
          <p:nvPr/>
        </p:nvGrpSpPr>
        <p:grpSpPr>
          <a:xfrm>
            <a:off x="3539102" y="2253299"/>
            <a:ext cx="355099" cy="355481"/>
            <a:chOff x="3539102" y="2427549"/>
            <a:chExt cx="355099" cy="355481"/>
          </a:xfrm>
        </p:grpSpPr>
        <p:sp>
          <p:nvSpPr>
            <p:cNvPr id="9538" name="Google Shape;9538;p6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61"/>
          <p:cNvGrpSpPr/>
          <p:nvPr/>
        </p:nvGrpSpPr>
        <p:grpSpPr>
          <a:xfrm>
            <a:off x="6630539" y="2743252"/>
            <a:ext cx="371777" cy="349434"/>
            <a:chOff x="6630539" y="2917502"/>
            <a:chExt cx="371777" cy="349434"/>
          </a:xfrm>
        </p:grpSpPr>
        <p:sp>
          <p:nvSpPr>
            <p:cNvPr id="9541" name="Google Shape;9541;p6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61"/>
          <p:cNvGrpSpPr/>
          <p:nvPr/>
        </p:nvGrpSpPr>
        <p:grpSpPr>
          <a:xfrm>
            <a:off x="2171474" y="3194979"/>
            <a:ext cx="408156" cy="343737"/>
            <a:chOff x="2171474" y="3369229"/>
            <a:chExt cx="408156" cy="343737"/>
          </a:xfrm>
        </p:grpSpPr>
        <p:sp>
          <p:nvSpPr>
            <p:cNvPr id="9549" name="Google Shape;9549;p6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61"/>
          <p:cNvGrpSpPr/>
          <p:nvPr/>
        </p:nvGrpSpPr>
        <p:grpSpPr>
          <a:xfrm>
            <a:off x="4891198" y="2750858"/>
            <a:ext cx="334634" cy="334634"/>
            <a:chOff x="4891198" y="2925108"/>
            <a:chExt cx="334634" cy="334634"/>
          </a:xfrm>
        </p:grpSpPr>
        <p:sp>
          <p:nvSpPr>
            <p:cNvPr id="9554" name="Google Shape;9554;p6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61"/>
          <p:cNvGrpSpPr/>
          <p:nvPr/>
        </p:nvGrpSpPr>
        <p:grpSpPr>
          <a:xfrm>
            <a:off x="7976174" y="2750858"/>
            <a:ext cx="334666" cy="334634"/>
            <a:chOff x="7976174" y="2925108"/>
            <a:chExt cx="334666" cy="334634"/>
          </a:xfrm>
        </p:grpSpPr>
        <p:sp>
          <p:nvSpPr>
            <p:cNvPr id="9563" name="Google Shape;9563;p6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1"/>
          <p:cNvGrpSpPr/>
          <p:nvPr/>
        </p:nvGrpSpPr>
        <p:grpSpPr>
          <a:xfrm>
            <a:off x="3091957" y="3199881"/>
            <a:ext cx="354717" cy="332757"/>
            <a:chOff x="3091957" y="3374131"/>
            <a:chExt cx="354717" cy="332757"/>
          </a:xfrm>
        </p:grpSpPr>
        <p:sp>
          <p:nvSpPr>
            <p:cNvPr id="9573" name="Google Shape;9573;p6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61"/>
          <p:cNvGrpSpPr/>
          <p:nvPr/>
        </p:nvGrpSpPr>
        <p:grpSpPr>
          <a:xfrm>
            <a:off x="3988156" y="3205960"/>
            <a:ext cx="353954" cy="318880"/>
            <a:chOff x="3988156" y="3380210"/>
            <a:chExt cx="353954" cy="318880"/>
          </a:xfrm>
        </p:grpSpPr>
        <p:sp>
          <p:nvSpPr>
            <p:cNvPr id="9580" name="Google Shape;9580;p6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61"/>
          <p:cNvGrpSpPr/>
          <p:nvPr/>
        </p:nvGrpSpPr>
        <p:grpSpPr>
          <a:xfrm>
            <a:off x="3541011" y="3193070"/>
            <a:ext cx="348257" cy="346188"/>
            <a:chOff x="3541011" y="3367320"/>
            <a:chExt cx="348257" cy="346188"/>
          </a:xfrm>
        </p:grpSpPr>
        <p:sp>
          <p:nvSpPr>
            <p:cNvPr id="9586" name="Google Shape;9586;p6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61"/>
          <p:cNvGrpSpPr/>
          <p:nvPr/>
        </p:nvGrpSpPr>
        <p:grpSpPr>
          <a:xfrm>
            <a:off x="1314678" y="3183967"/>
            <a:ext cx="334666" cy="365348"/>
            <a:chOff x="1314678" y="3358217"/>
            <a:chExt cx="334666" cy="365348"/>
          </a:xfrm>
        </p:grpSpPr>
        <p:sp>
          <p:nvSpPr>
            <p:cNvPr id="9591" name="Google Shape;9591;p6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61"/>
          <p:cNvGrpSpPr/>
          <p:nvPr/>
        </p:nvGrpSpPr>
        <p:grpSpPr>
          <a:xfrm>
            <a:off x="1748582" y="3198385"/>
            <a:ext cx="359269" cy="335780"/>
            <a:chOff x="1748582" y="3372635"/>
            <a:chExt cx="359269" cy="335780"/>
          </a:xfrm>
        </p:grpSpPr>
        <p:sp>
          <p:nvSpPr>
            <p:cNvPr id="9597" name="Google Shape;9597;p6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8" name="Google Shape;9598;p61"/>
            <p:cNvGrpSpPr/>
            <p:nvPr/>
          </p:nvGrpSpPr>
          <p:grpSpPr>
            <a:xfrm>
              <a:off x="1748582" y="3372635"/>
              <a:ext cx="333520" cy="335780"/>
              <a:chOff x="1748582" y="3372635"/>
              <a:chExt cx="333520" cy="335780"/>
            </a:xfrm>
          </p:grpSpPr>
          <p:sp>
            <p:nvSpPr>
              <p:cNvPr id="9599" name="Google Shape;9599;p6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2" name="Google Shape;9602;p61"/>
          <p:cNvGrpSpPr/>
          <p:nvPr/>
        </p:nvGrpSpPr>
        <p:grpSpPr>
          <a:xfrm>
            <a:off x="2640993" y="3183585"/>
            <a:ext cx="365348" cy="364966"/>
            <a:chOff x="2640993" y="3357835"/>
            <a:chExt cx="365348" cy="364966"/>
          </a:xfrm>
        </p:grpSpPr>
        <p:sp>
          <p:nvSpPr>
            <p:cNvPr id="9603" name="Google Shape;9603;p6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1"/>
          <p:cNvGrpSpPr/>
          <p:nvPr/>
        </p:nvGrpSpPr>
        <p:grpSpPr>
          <a:xfrm>
            <a:off x="4886264" y="3191924"/>
            <a:ext cx="350548" cy="350198"/>
            <a:chOff x="4886264" y="3366174"/>
            <a:chExt cx="350548" cy="350198"/>
          </a:xfrm>
        </p:grpSpPr>
        <p:sp>
          <p:nvSpPr>
            <p:cNvPr id="9614" name="Google Shape;9614;p6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7" name="Google Shape;9627;p61"/>
          <p:cNvGrpSpPr/>
          <p:nvPr/>
        </p:nvGrpSpPr>
        <p:grpSpPr>
          <a:xfrm>
            <a:off x="5331913" y="3239697"/>
            <a:ext cx="347143" cy="254684"/>
            <a:chOff x="5331913" y="3413947"/>
            <a:chExt cx="347143" cy="254684"/>
          </a:xfrm>
        </p:grpSpPr>
        <p:sp>
          <p:nvSpPr>
            <p:cNvPr id="9628" name="Google Shape;9628;p6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61"/>
          <p:cNvGrpSpPr/>
          <p:nvPr/>
        </p:nvGrpSpPr>
        <p:grpSpPr>
          <a:xfrm>
            <a:off x="5776798" y="3235528"/>
            <a:ext cx="346379" cy="264518"/>
            <a:chOff x="5776798" y="3409778"/>
            <a:chExt cx="346379" cy="264518"/>
          </a:xfrm>
        </p:grpSpPr>
        <p:sp>
          <p:nvSpPr>
            <p:cNvPr id="9635" name="Google Shape;9635;p6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1" name="Google Shape;9641;p61"/>
          <p:cNvGrpSpPr/>
          <p:nvPr/>
        </p:nvGrpSpPr>
        <p:grpSpPr>
          <a:xfrm>
            <a:off x="7108015" y="3222255"/>
            <a:ext cx="344883" cy="290299"/>
            <a:chOff x="7108015" y="3396505"/>
            <a:chExt cx="344883" cy="290299"/>
          </a:xfrm>
        </p:grpSpPr>
        <p:sp>
          <p:nvSpPr>
            <p:cNvPr id="9642" name="Google Shape;9642;p6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1"/>
          <p:cNvGrpSpPr/>
          <p:nvPr/>
        </p:nvGrpSpPr>
        <p:grpSpPr>
          <a:xfrm>
            <a:off x="7551754" y="3216558"/>
            <a:ext cx="344883" cy="301311"/>
            <a:chOff x="7551754" y="3390808"/>
            <a:chExt cx="344883" cy="301311"/>
          </a:xfrm>
        </p:grpSpPr>
        <p:sp>
          <p:nvSpPr>
            <p:cNvPr id="9647" name="Google Shape;9647;p6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1"/>
          <p:cNvGrpSpPr/>
          <p:nvPr/>
        </p:nvGrpSpPr>
        <p:grpSpPr>
          <a:xfrm>
            <a:off x="6707084" y="3213153"/>
            <a:ext cx="261145" cy="308504"/>
            <a:chOff x="6707084" y="3387403"/>
            <a:chExt cx="261145" cy="308504"/>
          </a:xfrm>
        </p:grpSpPr>
        <p:sp>
          <p:nvSpPr>
            <p:cNvPr id="9659" name="Google Shape;9659;p6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1"/>
          <p:cNvGrpSpPr/>
          <p:nvPr/>
        </p:nvGrpSpPr>
        <p:grpSpPr>
          <a:xfrm>
            <a:off x="848978" y="4123387"/>
            <a:ext cx="377824" cy="324418"/>
            <a:chOff x="848978" y="4297637"/>
            <a:chExt cx="377824" cy="324418"/>
          </a:xfrm>
        </p:grpSpPr>
        <p:sp>
          <p:nvSpPr>
            <p:cNvPr id="9664" name="Google Shape;9664;p6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61"/>
          <p:cNvGrpSpPr/>
          <p:nvPr/>
        </p:nvGrpSpPr>
        <p:grpSpPr>
          <a:xfrm>
            <a:off x="1754279" y="4112343"/>
            <a:ext cx="351439" cy="345965"/>
            <a:chOff x="1754279" y="4286593"/>
            <a:chExt cx="351439" cy="345965"/>
          </a:xfrm>
        </p:grpSpPr>
        <p:sp>
          <p:nvSpPr>
            <p:cNvPr id="9667" name="Google Shape;9667;p6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1"/>
          <p:cNvGrpSpPr/>
          <p:nvPr/>
        </p:nvGrpSpPr>
        <p:grpSpPr>
          <a:xfrm>
            <a:off x="3996113" y="4116926"/>
            <a:ext cx="336512" cy="335048"/>
            <a:chOff x="3996113" y="4291176"/>
            <a:chExt cx="336512" cy="335048"/>
          </a:xfrm>
        </p:grpSpPr>
        <p:sp>
          <p:nvSpPr>
            <p:cNvPr id="9673" name="Google Shape;9673;p6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6" name="Google Shape;9676;p6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7" name="Google Shape;9677;p61"/>
          <p:cNvGrpSpPr/>
          <p:nvPr/>
        </p:nvGrpSpPr>
        <p:grpSpPr>
          <a:xfrm>
            <a:off x="2179081" y="4111261"/>
            <a:ext cx="397525" cy="348670"/>
            <a:chOff x="2179081" y="4285511"/>
            <a:chExt cx="397525" cy="348670"/>
          </a:xfrm>
        </p:grpSpPr>
        <p:sp>
          <p:nvSpPr>
            <p:cNvPr id="9678" name="Google Shape;9678;p6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0" name="Google Shape;9680;p61"/>
          <p:cNvGrpSpPr/>
          <p:nvPr/>
        </p:nvGrpSpPr>
        <p:grpSpPr>
          <a:xfrm>
            <a:off x="3584201" y="4120746"/>
            <a:ext cx="267574" cy="329415"/>
            <a:chOff x="3584201" y="4294996"/>
            <a:chExt cx="267574" cy="329415"/>
          </a:xfrm>
        </p:grpSpPr>
        <p:sp>
          <p:nvSpPr>
            <p:cNvPr id="9681" name="Google Shape;9681;p6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61"/>
          <p:cNvGrpSpPr/>
          <p:nvPr/>
        </p:nvGrpSpPr>
        <p:grpSpPr>
          <a:xfrm>
            <a:off x="3082855" y="4121478"/>
            <a:ext cx="375946" cy="327823"/>
            <a:chOff x="3082855" y="4295728"/>
            <a:chExt cx="375946" cy="327823"/>
          </a:xfrm>
        </p:grpSpPr>
        <p:sp>
          <p:nvSpPr>
            <p:cNvPr id="9686" name="Google Shape;9686;p6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61"/>
          <p:cNvGrpSpPr/>
          <p:nvPr/>
        </p:nvGrpSpPr>
        <p:grpSpPr>
          <a:xfrm>
            <a:off x="2749016" y="4116926"/>
            <a:ext cx="150831" cy="336926"/>
            <a:chOff x="2749016" y="4291176"/>
            <a:chExt cx="150831" cy="336926"/>
          </a:xfrm>
        </p:grpSpPr>
        <p:sp>
          <p:nvSpPr>
            <p:cNvPr id="9698" name="Google Shape;9698;p6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61"/>
          <p:cNvGrpSpPr/>
          <p:nvPr/>
        </p:nvGrpSpPr>
        <p:grpSpPr>
          <a:xfrm>
            <a:off x="7127716" y="4105182"/>
            <a:ext cx="248254" cy="361942"/>
            <a:chOff x="7127716" y="4279432"/>
            <a:chExt cx="248254" cy="361942"/>
          </a:xfrm>
        </p:grpSpPr>
        <p:sp>
          <p:nvSpPr>
            <p:cNvPr id="9703" name="Google Shape;9703;p6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1"/>
          <p:cNvGrpSpPr/>
          <p:nvPr/>
        </p:nvGrpSpPr>
        <p:grpSpPr>
          <a:xfrm>
            <a:off x="7565408" y="4105182"/>
            <a:ext cx="248255" cy="361942"/>
            <a:chOff x="7565408" y="4279432"/>
            <a:chExt cx="248255" cy="361942"/>
          </a:xfrm>
        </p:grpSpPr>
        <p:sp>
          <p:nvSpPr>
            <p:cNvPr id="9713" name="Google Shape;9713;p6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61"/>
          <p:cNvGrpSpPr/>
          <p:nvPr/>
        </p:nvGrpSpPr>
        <p:grpSpPr>
          <a:xfrm>
            <a:off x="6264109" y="4105182"/>
            <a:ext cx="225498" cy="361560"/>
            <a:chOff x="6264109" y="4279432"/>
            <a:chExt cx="225498" cy="361560"/>
          </a:xfrm>
        </p:grpSpPr>
        <p:sp>
          <p:nvSpPr>
            <p:cNvPr id="9722" name="Google Shape;9722;p6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1"/>
          <p:cNvGrpSpPr/>
          <p:nvPr/>
        </p:nvGrpSpPr>
        <p:grpSpPr>
          <a:xfrm>
            <a:off x="7929578" y="4110115"/>
            <a:ext cx="395266" cy="351312"/>
            <a:chOff x="7929578" y="4284365"/>
            <a:chExt cx="395266" cy="351312"/>
          </a:xfrm>
        </p:grpSpPr>
        <p:sp>
          <p:nvSpPr>
            <p:cNvPr id="9725" name="Google Shape;9725;p6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9" name="Google Shape;9729;p61"/>
          <p:cNvGrpSpPr/>
          <p:nvPr/>
        </p:nvGrpSpPr>
        <p:grpSpPr>
          <a:xfrm>
            <a:off x="6595502" y="4149527"/>
            <a:ext cx="426315" cy="332826"/>
            <a:chOff x="6639652" y="4323777"/>
            <a:chExt cx="426315" cy="332826"/>
          </a:xfrm>
        </p:grpSpPr>
        <p:sp>
          <p:nvSpPr>
            <p:cNvPr id="9730" name="Google Shape;9730;p6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61"/>
          <p:cNvGrpSpPr/>
          <p:nvPr/>
        </p:nvGrpSpPr>
        <p:grpSpPr>
          <a:xfrm>
            <a:off x="5357662" y="4123387"/>
            <a:ext cx="287275" cy="326296"/>
            <a:chOff x="5357662" y="4297637"/>
            <a:chExt cx="287275" cy="326296"/>
          </a:xfrm>
        </p:grpSpPr>
        <p:sp>
          <p:nvSpPr>
            <p:cNvPr id="9741" name="Google Shape;9741;p6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61"/>
          <p:cNvGrpSpPr/>
          <p:nvPr/>
        </p:nvGrpSpPr>
        <p:grpSpPr>
          <a:xfrm>
            <a:off x="5774124" y="4120300"/>
            <a:ext cx="331611" cy="331674"/>
            <a:chOff x="5774124" y="4294550"/>
            <a:chExt cx="331611" cy="331674"/>
          </a:xfrm>
        </p:grpSpPr>
        <p:sp>
          <p:nvSpPr>
            <p:cNvPr id="9747" name="Google Shape;9747;p6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1"/>
          <p:cNvGrpSpPr/>
          <p:nvPr/>
        </p:nvGrpSpPr>
        <p:grpSpPr>
          <a:xfrm>
            <a:off x="4890434" y="4113139"/>
            <a:ext cx="345997" cy="346029"/>
            <a:chOff x="4890434" y="4287389"/>
            <a:chExt cx="345997" cy="346029"/>
          </a:xfrm>
        </p:grpSpPr>
        <p:sp>
          <p:nvSpPr>
            <p:cNvPr id="9750" name="Google Shape;9750;p6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61"/>
          <p:cNvGrpSpPr/>
          <p:nvPr/>
        </p:nvGrpSpPr>
        <p:grpSpPr>
          <a:xfrm>
            <a:off x="2165809" y="3636809"/>
            <a:ext cx="422542" cy="342973"/>
            <a:chOff x="2165809" y="3811059"/>
            <a:chExt cx="422542" cy="342973"/>
          </a:xfrm>
        </p:grpSpPr>
        <p:sp>
          <p:nvSpPr>
            <p:cNvPr id="9758" name="Google Shape;9758;p6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6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7" name="Google Shape;9777;p61"/>
          <p:cNvGrpSpPr/>
          <p:nvPr/>
        </p:nvGrpSpPr>
        <p:grpSpPr>
          <a:xfrm>
            <a:off x="903530" y="3631875"/>
            <a:ext cx="264550" cy="353222"/>
            <a:chOff x="903530" y="3806125"/>
            <a:chExt cx="264550" cy="353222"/>
          </a:xfrm>
        </p:grpSpPr>
        <p:sp>
          <p:nvSpPr>
            <p:cNvPr id="9778" name="Google Shape;9778;p6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61"/>
          <p:cNvGrpSpPr/>
          <p:nvPr/>
        </p:nvGrpSpPr>
        <p:grpSpPr>
          <a:xfrm>
            <a:off x="850092" y="3178684"/>
            <a:ext cx="369517" cy="375660"/>
            <a:chOff x="850092" y="3352934"/>
            <a:chExt cx="369517" cy="375660"/>
          </a:xfrm>
        </p:grpSpPr>
        <p:sp>
          <p:nvSpPr>
            <p:cNvPr id="9783" name="Google Shape;9783;p6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1"/>
          <p:cNvGrpSpPr/>
          <p:nvPr/>
        </p:nvGrpSpPr>
        <p:grpSpPr>
          <a:xfrm>
            <a:off x="2611458" y="3642124"/>
            <a:ext cx="426329" cy="332375"/>
            <a:chOff x="2611458" y="3816374"/>
            <a:chExt cx="426329" cy="332375"/>
          </a:xfrm>
        </p:grpSpPr>
        <p:sp>
          <p:nvSpPr>
            <p:cNvPr id="9789" name="Google Shape;9789;p6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6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0" name="Google Shape;9800;p61"/>
          <p:cNvGrpSpPr/>
          <p:nvPr/>
        </p:nvGrpSpPr>
        <p:grpSpPr>
          <a:xfrm>
            <a:off x="4019984" y="3631143"/>
            <a:ext cx="293704" cy="353954"/>
            <a:chOff x="4019984" y="3805393"/>
            <a:chExt cx="293704" cy="353954"/>
          </a:xfrm>
        </p:grpSpPr>
        <p:sp>
          <p:nvSpPr>
            <p:cNvPr id="9801" name="Google Shape;9801;p6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3" name="Google Shape;9803;p61"/>
          <p:cNvGrpSpPr/>
          <p:nvPr/>
        </p:nvGrpSpPr>
        <p:grpSpPr>
          <a:xfrm>
            <a:off x="8006505" y="3215794"/>
            <a:ext cx="323654" cy="303189"/>
            <a:chOff x="8006505" y="3390044"/>
            <a:chExt cx="323654" cy="303189"/>
          </a:xfrm>
        </p:grpSpPr>
        <p:sp>
          <p:nvSpPr>
            <p:cNvPr id="9804" name="Google Shape;9804;p6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1"/>
          <p:cNvGrpSpPr/>
          <p:nvPr/>
        </p:nvGrpSpPr>
        <p:grpSpPr>
          <a:xfrm>
            <a:off x="1299146" y="3632257"/>
            <a:ext cx="367990" cy="351312"/>
            <a:chOff x="1299146" y="3806507"/>
            <a:chExt cx="367990" cy="351312"/>
          </a:xfrm>
        </p:grpSpPr>
        <p:sp>
          <p:nvSpPr>
            <p:cNvPr id="9811" name="Google Shape;9811;p6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3" name="Google Shape;9813;p6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4" name="Google Shape;9814;p61"/>
          <p:cNvGrpSpPr/>
          <p:nvPr/>
        </p:nvGrpSpPr>
        <p:grpSpPr>
          <a:xfrm>
            <a:off x="7550258" y="3658420"/>
            <a:ext cx="371395" cy="301279"/>
            <a:chOff x="7550258" y="3832670"/>
            <a:chExt cx="371395" cy="301279"/>
          </a:xfrm>
        </p:grpSpPr>
        <p:sp>
          <p:nvSpPr>
            <p:cNvPr id="9815" name="Google Shape;9815;p6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3" name="Google Shape;9833;p6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4" name="Google Shape;9834;p61"/>
          <p:cNvGrpSpPr/>
          <p:nvPr/>
        </p:nvGrpSpPr>
        <p:grpSpPr>
          <a:xfrm>
            <a:off x="6659725" y="3633785"/>
            <a:ext cx="367608" cy="350548"/>
            <a:chOff x="6659725" y="3808035"/>
            <a:chExt cx="367608" cy="350548"/>
          </a:xfrm>
        </p:grpSpPr>
        <p:sp>
          <p:nvSpPr>
            <p:cNvPr id="9835" name="Google Shape;9835;p6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7" name="Google Shape;9837;p61"/>
          <p:cNvGrpSpPr/>
          <p:nvPr/>
        </p:nvGrpSpPr>
        <p:grpSpPr>
          <a:xfrm>
            <a:off x="6219391" y="3642506"/>
            <a:ext cx="356627" cy="334252"/>
            <a:chOff x="6219391" y="3816756"/>
            <a:chExt cx="356627" cy="334252"/>
          </a:xfrm>
        </p:grpSpPr>
        <p:sp>
          <p:nvSpPr>
            <p:cNvPr id="9838" name="Google Shape;9838;p6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1"/>
          <p:cNvGrpSpPr/>
          <p:nvPr/>
        </p:nvGrpSpPr>
        <p:grpSpPr>
          <a:xfrm>
            <a:off x="5778676" y="3652722"/>
            <a:ext cx="349052" cy="313055"/>
            <a:chOff x="5778676" y="3826972"/>
            <a:chExt cx="349052" cy="313055"/>
          </a:xfrm>
        </p:grpSpPr>
        <p:sp>
          <p:nvSpPr>
            <p:cNvPr id="9843" name="Google Shape;9843;p6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61"/>
          <p:cNvGrpSpPr/>
          <p:nvPr/>
        </p:nvGrpSpPr>
        <p:grpSpPr>
          <a:xfrm>
            <a:off x="5355784" y="3660297"/>
            <a:ext cx="299019" cy="297905"/>
            <a:chOff x="5355784" y="3834547"/>
            <a:chExt cx="299019" cy="297905"/>
          </a:xfrm>
        </p:grpSpPr>
        <p:sp>
          <p:nvSpPr>
            <p:cNvPr id="9849" name="Google Shape;9849;p6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61"/>
          <p:cNvGrpSpPr/>
          <p:nvPr/>
        </p:nvGrpSpPr>
        <p:grpSpPr>
          <a:xfrm>
            <a:off x="8036455" y="3633021"/>
            <a:ext cx="292176" cy="353985"/>
            <a:chOff x="8036455" y="3807271"/>
            <a:chExt cx="292176" cy="353985"/>
          </a:xfrm>
        </p:grpSpPr>
        <p:sp>
          <p:nvSpPr>
            <p:cNvPr id="9854" name="Google Shape;9854;p6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6" name="Google Shape;9856;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857" name="Google Shape;9857;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858" name="Google Shape;9858;p61"/>
          <p:cNvGrpSpPr/>
          <p:nvPr/>
        </p:nvGrpSpPr>
        <p:grpSpPr>
          <a:xfrm>
            <a:off x="4874902" y="3634549"/>
            <a:ext cx="345615" cy="350835"/>
            <a:chOff x="4874902" y="3808799"/>
            <a:chExt cx="345615" cy="350835"/>
          </a:xfrm>
        </p:grpSpPr>
        <p:sp>
          <p:nvSpPr>
            <p:cNvPr id="9859" name="Google Shape;9859;p6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61"/>
          <p:cNvGrpSpPr/>
          <p:nvPr/>
        </p:nvGrpSpPr>
        <p:grpSpPr>
          <a:xfrm>
            <a:off x="3095745" y="3631143"/>
            <a:ext cx="352840" cy="354717"/>
            <a:chOff x="3095745" y="3805393"/>
            <a:chExt cx="352840" cy="354717"/>
          </a:xfrm>
        </p:grpSpPr>
        <p:sp>
          <p:nvSpPr>
            <p:cNvPr id="9877" name="Google Shape;9877;p6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6" name="Shape 9886"/>
        <p:cNvGrpSpPr/>
        <p:nvPr/>
      </p:nvGrpSpPr>
      <p:grpSpPr>
        <a:xfrm>
          <a:off x="0" y="0"/>
          <a:ext cx="0" cy="0"/>
          <a:chOff x="0" y="0"/>
          <a:chExt cx="0" cy="0"/>
        </a:xfrm>
      </p:grpSpPr>
      <p:grpSp>
        <p:nvGrpSpPr>
          <p:cNvPr id="9887" name="Google Shape;9887;p62"/>
          <p:cNvGrpSpPr/>
          <p:nvPr/>
        </p:nvGrpSpPr>
        <p:grpSpPr>
          <a:xfrm>
            <a:off x="2733780" y="4039081"/>
            <a:ext cx="342144" cy="362704"/>
            <a:chOff x="2704005" y="4258781"/>
            <a:chExt cx="342144" cy="362704"/>
          </a:xfrm>
        </p:grpSpPr>
        <p:sp>
          <p:nvSpPr>
            <p:cNvPr id="9888" name="Google Shape;9888;p6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2"/>
          <p:cNvGrpSpPr/>
          <p:nvPr/>
        </p:nvGrpSpPr>
        <p:grpSpPr>
          <a:xfrm>
            <a:off x="2157462" y="4083096"/>
            <a:ext cx="347435" cy="363370"/>
            <a:chOff x="2157462" y="4258496"/>
            <a:chExt cx="347435" cy="363370"/>
          </a:xfrm>
        </p:grpSpPr>
        <p:sp>
          <p:nvSpPr>
            <p:cNvPr id="9896" name="Google Shape;9896;p6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2"/>
          <p:cNvGrpSpPr/>
          <p:nvPr/>
        </p:nvGrpSpPr>
        <p:grpSpPr>
          <a:xfrm>
            <a:off x="4010963" y="3588381"/>
            <a:ext cx="343665" cy="363211"/>
            <a:chOff x="4010963" y="3763781"/>
            <a:chExt cx="343665" cy="363211"/>
          </a:xfrm>
        </p:grpSpPr>
        <p:sp>
          <p:nvSpPr>
            <p:cNvPr id="9900" name="Google Shape;9900;p6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2"/>
          <p:cNvGrpSpPr/>
          <p:nvPr/>
        </p:nvGrpSpPr>
        <p:grpSpPr>
          <a:xfrm>
            <a:off x="2214042" y="3635109"/>
            <a:ext cx="368153" cy="311193"/>
            <a:chOff x="2214042" y="3810509"/>
            <a:chExt cx="368153" cy="311193"/>
          </a:xfrm>
        </p:grpSpPr>
        <p:sp>
          <p:nvSpPr>
            <p:cNvPr id="9906" name="Google Shape;9906;p6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62"/>
          <p:cNvGrpSpPr/>
          <p:nvPr/>
        </p:nvGrpSpPr>
        <p:grpSpPr>
          <a:xfrm>
            <a:off x="1797413" y="3606819"/>
            <a:ext cx="367805" cy="367773"/>
            <a:chOff x="1768938" y="3782219"/>
            <a:chExt cx="367805" cy="367773"/>
          </a:xfrm>
        </p:grpSpPr>
        <p:sp>
          <p:nvSpPr>
            <p:cNvPr id="9909" name="Google Shape;9909;p6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2"/>
          <p:cNvGrpSpPr/>
          <p:nvPr/>
        </p:nvGrpSpPr>
        <p:grpSpPr>
          <a:xfrm>
            <a:off x="2681385" y="3623039"/>
            <a:ext cx="325544" cy="327413"/>
            <a:chOff x="2681385" y="3798439"/>
            <a:chExt cx="325544" cy="327413"/>
          </a:xfrm>
        </p:grpSpPr>
        <p:sp>
          <p:nvSpPr>
            <p:cNvPr id="9915" name="Google Shape;9915;p6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2"/>
          <p:cNvGrpSpPr/>
          <p:nvPr/>
        </p:nvGrpSpPr>
        <p:grpSpPr>
          <a:xfrm>
            <a:off x="6243928" y="4088102"/>
            <a:ext cx="274254" cy="350824"/>
            <a:chOff x="6243928" y="4263502"/>
            <a:chExt cx="274254" cy="350824"/>
          </a:xfrm>
        </p:grpSpPr>
        <p:sp>
          <p:nvSpPr>
            <p:cNvPr id="9923" name="Google Shape;9923;p6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2"/>
          <p:cNvGrpSpPr/>
          <p:nvPr/>
        </p:nvGrpSpPr>
        <p:grpSpPr>
          <a:xfrm>
            <a:off x="3560600" y="3587938"/>
            <a:ext cx="352345" cy="363655"/>
            <a:chOff x="3560600" y="3763338"/>
            <a:chExt cx="352345" cy="363655"/>
          </a:xfrm>
        </p:grpSpPr>
        <p:sp>
          <p:nvSpPr>
            <p:cNvPr id="9932" name="Google Shape;9932;p6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2"/>
          <p:cNvGrpSpPr/>
          <p:nvPr/>
        </p:nvGrpSpPr>
        <p:grpSpPr>
          <a:xfrm>
            <a:off x="5790556" y="4085852"/>
            <a:ext cx="279513" cy="356083"/>
            <a:chOff x="5790556" y="4261252"/>
            <a:chExt cx="279513" cy="356083"/>
          </a:xfrm>
        </p:grpSpPr>
        <p:sp>
          <p:nvSpPr>
            <p:cNvPr id="9936" name="Google Shape;9936;p6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2"/>
          <p:cNvGrpSpPr/>
          <p:nvPr/>
        </p:nvGrpSpPr>
        <p:grpSpPr>
          <a:xfrm>
            <a:off x="5341333" y="4085852"/>
            <a:ext cx="278752" cy="356463"/>
            <a:chOff x="5341333" y="4261252"/>
            <a:chExt cx="278752" cy="356463"/>
          </a:xfrm>
        </p:grpSpPr>
        <p:sp>
          <p:nvSpPr>
            <p:cNvPr id="9944" name="Google Shape;9944;p6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1" name="Google Shape;9951;p6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2" name="Google Shape;9952;p62"/>
          <p:cNvGrpSpPr/>
          <p:nvPr/>
        </p:nvGrpSpPr>
        <p:grpSpPr>
          <a:xfrm>
            <a:off x="3103646" y="3590676"/>
            <a:ext cx="360233" cy="362451"/>
            <a:chOff x="3107608" y="3763401"/>
            <a:chExt cx="360233" cy="362451"/>
          </a:xfrm>
        </p:grpSpPr>
        <p:sp>
          <p:nvSpPr>
            <p:cNvPr id="9953" name="Google Shape;9953;p6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6" name="Google Shape;9956;p62"/>
          <p:cNvGrpSpPr/>
          <p:nvPr/>
        </p:nvGrpSpPr>
        <p:grpSpPr>
          <a:xfrm>
            <a:off x="889343" y="3625827"/>
            <a:ext cx="351585" cy="339705"/>
            <a:chOff x="889343" y="3801227"/>
            <a:chExt cx="351585" cy="339705"/>
          </a:xfrm>
        </p:grpSpPr>
        <p:sp>
          <p:nvSpPr>
            <p:cNvPr id="9957" name="Google Shape;9957;p6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62"/>
          <p:cNvGrpSpPr/>
          <p:nvPr/>
        </p:nvGrpSpPr>
        <p:grpSpPr>
          <a:xfrm>
            <a:off x="4896609" y="4085472"/>
            <a:ext cx="278784" cy="355323"/>
            <a:chOff x="4896609" y="4260872"/>
            <a:chExt cx="278784" cy="355323"/>
          </a:xfrm>
        </p:grpSpPr>
        <p:sp>
          <p:nvSpPr>
            <p:cNvPr id="9963" name="Google Shape;9963;p6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62"/>
          <p:cNvGrpSpPr/>
          <p:nvPr/>
        </p:nvGrpSpPr>
        <p:grpSpPr>
          <a:xfrm>
            <a:off x="7598438" y="4090731"/>
            <a:ext cx="260283" cy="345914"/>
            <a:chOff x="7598438" y="4266131"/>
            <a:chExt cx="260283" cy="345914"/>
          </a:xfrm>
        </p:grpSpPr>
        <p:sp>
          <p:nvSpPr>
            <p:cNvPr id="9970" name="Google Shape;9970;p6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2"/>
          <p:cNvGrpSpPr/>
          <p:nvPr/>
        </p:nvGrpSpPr>
        <p:grpSpPr>
          <a:xfrm>
            <a:off x="1767069" y="3184746"/>
            <a:ext cx="286324" cy="348163"/>
            <a:chOff x="1767069" y="3360146"/>
            <a:chExt cx="286324" cy="348163"/>
          </a:xfrm>
        </p:grpSpPr>
        <p:sp>
          <p:nvSpPr>
            <p:cNvPr id="9978" name="Google Shape;9978;p6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2"/>
          <p:cNvGrpSpPr/>
          <p:nvPr/>
        </p:nvGrpSpPr>
        <p:grpSpPr>
          <a:xfrm>
            <a:off x="7149944" y="4090731"/>
            <a:ext cx="260283" cy="345914"/>
            <a:chOff x="7149944" y="4266131"/>
            <a:chExt cx="260283" cy="345914"/>
          </a:xfrm>
        </p:grpSpPr>
        <p:sp>
          <p:nvSpPr>
            <p:cNvPr id="9986" name="Google Shape;9986;p6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2"/>
          <p:cNvGrpSpPr/>
          <p:nvPr/>
        </p:nvGrpSpPr>
        <p:grpSpPr>
          <a:xfrm>
            <a:off x="6695051" y="4083951"/>
            <a:ext cx="270104" cy="360233"/>
            <a:chOff x="6695051" y="4259351"/>
            <a:chExt cx="270104" cy="360233"/>
          </a:xfrm>
        </p:grpSpPr>
        <p:sp>
          <p:nvSpPr>
            <p:cNvPr id="9993" name="Google Shape;9993;p6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62"/>
          <p:cNvGrpSpPr/>
          <p:nvPr/>
        </p:nvGrpSpPr>
        <p:grpSpPr>
          <a:xfrm>
            <a:off x="8047661" y="4082051"/>
            <a:ext cx="277263" cy="362514"/>
            <a:chOff x="8047661" y="4257451"/>
            <a:chExt cx="277263" cy="362514"/>
          </a:xfrm>
        </p:grpSpPr>
        <p:sp>
          <p:nvSpPr>
            <p:cNvPr id="9998" name="Google Shape;9998;p6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2"/>
          <p:cNvGrpSpPr/>
          <p:nvPr/>
        </p:nvGrpSpPr>
        <p:grpSpPr>
          <a:xfrm>
            <a:off x="6248078" y="3609068"/>
            <a:ext cx="277263" cy="356115"/>
            <a:chOff x="6248078" y="3784468"/>
            <a:chExt cx="277263" cy="356115"/>
          </a:xfrm>
        </p:grpSpPr>
        <p:sp>
          <p:nvSpPr>
            <p:cNvPr id="10003" name="Google Shape;10003;p6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8" name="Google Shape;10008;p62"/>
          <p:cNvGrpSpPr/>
          <p:nvPr/>
        </p:nvGrpSpPr>
        <p:grpSpPr>
          <a:xfrm>
            <a:off x="5800725" y="3610589"/>
            <a:ext cx="277644" cy="354594"/>
            <a:chOff x="5800725" y="3785989"/>
            <a:chExt cx="277644" cy="354594"/>
          </a:xfrm>
        </p:grpSpPr>
        <p:sp>
          <p:nvSpPr>
            <p:cNvPr id="10009" name="Google Shape;10009;p6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62"/>
          <p:cNvGrpSpPr/>
          <p:nvPr/>
        </p:nvGrpSpPr>
        <p:grpSpPr>
          <a:xfrm>
            <a:off x="2206122" y="3185348"/>
            <a:ext cx="308183" cy="347561"/>
            <a:chOff x="2206122" y="3360748"/>
            <a:chExt cx="308183" cy="347561"/>
          </a:xfrm>
        </p:grpSpPr>
        <p:sp>
          <p:nvSpPr>
            <p:cNvPr id="10017" name="Google Shape;10017;p6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2"/>
          <p:cNvGrpSpPr/>
          <p:nvPr/>
        </p:nvGrpSpPr>
        <p:grpSpPr>
          <a:xfrm>
            <a:off x="5353403" y="3610209"/>
            <a:ext cx="277992" cy="354974"/>
            <a:chOff x="5353403" y="3785609"/>
            <a:chExt cx="277992" cy="354974"/>
          </a:xfrm>
        </p:grpSpPr>
        <p:sp>
          <p:nvSpPr>
            <p:cNvPr id="10023" name="Google Shape;10023;p6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62"/>
          <p:cNvGrpSpPr/>
          <p:nvPr/>
        </p:nvGrpSpPr>
        <p:grpSpPr>
          <a:xfrm>
            <a:off x="4896229" y="3610589"/>
            <a:ext cx="278784" cy="354594"/>
            <a:chOff x="4896229" y="3785989"/>
            <a:chExt cx="278784" cy="354594"/>
          </a:xfrm>
        </p:grpSpPr>
        <p:sp>
          <p:nvSpPr>
            <p:cNvPr id="10030" name="Google Shape;10030;p6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62"/>
          <p:cNvGrpSpPr/>
          <p:nvPr/>
        </p:nvGrpSpPr>
        <p:grpSpPr>
          <a:xfrm>
            <a:off x="7592387" y="3612458"/>
            <a:ext cx="273874" cy="351204"/>
            <a:chOff x="7592387" y="3787858"/>
            <a:chExt cx="273874" cy="351204"/>
          </a:xfrm>
        </p:grpSpPr>
        <p:sp>
          <p:nvSpPr>
            <p:cNvPr id="10037" name="Google Shape;10037;p6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62"/>
          <p:cNvGrpSpPr/>
          <p:nvPr/>
        </p:nvGrpSpPr>
        <p:grpSpPr>
          <a:xfrm>
            <a:off x="7145794" y="3612458"/>
            <a:ext cx="274254" cy="350444"/>
            <a:chOff x="7145794" y="3787858"/>
            <a:chExt cx="274254" cy="350444"/>
          </a:xfrm>
        </p:grpSpPr>
        <p:sp>
          <p:nvSpPr>
            <p:cNvPr id="10042" name="Google Shape;10042;p6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8" name="Google Shape;10048;p62"/>
          <p:cNvGrpSpPr/>
          <p:nvPr/>
        </p:nvGrpSpPr>
        <p:grpSpPr>
          <a:xfrm>
            <a:off x="8054060" y="3611698"/>
            <a:ext cx="266334" cy="353834"/>
            <a:chOff x="8054060" y="3787098"/>
            <a:chExt cx="266334" cy="353834"/>
          </a:xfrm>
        </p:grpSpPr>
        <p:sp>
          <p:nvSpPr>
            <p:cNvPr id="10049" name="Google Shape;10049;p6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2"/>
          <p:cNvGrpSpPr/>
          <p:nvPr/>
        </p:nvGrpSpPr>
        <p:grpSpPr>
          <a:xfrm>
            <a:off x="6702211" y="3607199"/>
            <a:ext cx="270104" cy="361754"/>
            <a:chOff x="6702211" y="3782599"/>
            <a:chExt cx="270104" cy="361754"/>
          </a:xfrm>
        </p:grpSpPr>
        <p:sp>
          <p:nvSpPr>
            <p:cNvPr id="10054" name="Google Shape;10054;p6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2"/>
          <p:cNvGrpSpPr/>
          <p:nvPr/>
        </p:nvGrpSpPr>
        <p:grpSpPr>
          <a:xfrm>
            <a:off x="3516886" y="3263327"/>
            <a:ext cx="391854" cy="269922"/>
            <a:chOff x="3516850" y="3406526"/>
            <a:chExt cx="369674" cy="254644"/>
          </a:xfrm>
        </p:grpSpPr>
        <p:sp>
          <p:nvSpPr>
            <p:cNvPr id="10060" name="Google Shape;10060;p6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62"/>
          <p:cNvGrpSpPr/>
          <p:nvPr/>
        </p:nvGrpSpPr>
        <p:grpSpPr>
          <a:xfrm>
            <a:off x="1310655" y="3185127"/>
            <a:ext cx="306314" cy="347403"/>
            <a:chOff x="1310655" y="3360527"/>
            <a:chExt cx="306314" cy="347403"/>
          </a:xfrm>
        </p:grpSpPr>
        <p:sp>
          <p:nvSpPr>
            <p:cNvPr id="10065" name="Google Shape;10065;p6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2"/>
          <p:cNvGrpSpPr/>
          <p:nvPr/>
        </p:nvGrpSpPr>
        <p:grpSpPr>
          <a:xfrm>
            <a:off x="3119678" y="3184746"/>
            <a:ext cx="269343" cy="348543"/>
            <a:chOff x="3119678" y="3360146"/>
            <a:chExt cx="269343" cy="348543"/>
          </a:xfrm>
        </p:grpSpPr>
        <p:sp>
          <p:nvSpPr>
            <p:cNvPr id="10071" name="Google Shape;10071;p6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2"/>
          <p:cNvGrpSpPr/>
          <p:nvPr/>
        </p:nvGrpSpPr>
        <p:grpSpPr>
          <a:xfrm>
            <a:off x="3967213" y="3181547"/>
            <a:ext cx="368185" cy="354753"/>
            <a:chOff x="3967213" y="3356947"/>
            <a:chExt cx="368185" cy="354753"/>
          </a:xfrm>
        </p:grpSpPr>
        <p:sp>
          <p:nvSpPr>
            <p:cNvPr id="10079" name="Google Shape;10079;p6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62"/>
          <p:cNvGrpSpPr/>
          <p:nvPr/>
        </p:nvGrpSpPr>
        <p:grpSpPr>
          <a:xfrm>
            <a:off x="871254" y="3184746"/>
            <a:ext cx="285183" cy="347023"/>
            <a:chOff x="871254" y="3360146"/>
            <a:chExt cx="285183" cy="347023"/>
          </a:xfrm>
        </p:grpSpPr>
        <p:sp>
          <p:nvSpPr>
            <p:cNvPr id="10085" name="Google Shape;10085;p6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2"/>
          <p:cNvGrpSpPr/>
          <p:nvPr/>
        </p:nvGrpSpPr>
        <p:grpSpPr>
          <a:xfrm>
            <a:off x="2665165" y="3184746"/>
            <a:ext cx="281794" cy="349684"/>
            <a:chOff x="2665165" y="3360146"/>
            <a:chExt cx="281794" cy="349684"/>
          </a:xfrm>
        </p:grpSpPr>
        <p:sp>
          <p:nvSpPr>
            <p:cNvPr id="10090" name="Google Shape;10090;p6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62"/>
          <p:cNvGrpSpPr/>
          <p:nvPr/>
        </p:nvGrpSpPr>
        <p:grpSpPr>
          <a:xfrm>
            <a:off x="7156344" y="3172296"/>
            <a:ext cx="264465" cy="353074"/>
            <a:chOff x="7156344" y="3347696"/>
            <a:chExt cx="264465" cy="353074"/>
          </a:xfrm>
        </p:grpSpPr>
        <p:sp>
          <p:nvSpPr>
            <p:cNvPr id="10096" name="Google Shape;10096;p6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2"/>
          <p:cNvGrpSpPr/>
          <p:nvPr/>
        </p:nvGrpSpPr>
        <p:grpSpPr>
          <a:xfrm>
            <a:off x="6703732" y="3171536"/>
            <a:ext cx="264813" cy="352693"/>
            <a:chOff x="6703732" y="3346936"/>
            <a:chExt cx="264813" cy="352693"/>
          </a:xfrm>
        </p:grpSpPr>
        <p:sp>
          <p:nvSpPr>
            <p:cNvPr id="10102" name="Google Shape;10102;p6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2"/>
          <p:cNvGrpSpPr/>
          <p:nvPr/>
        </p:nvGrpSpPr>
        <p:grpSpPr>
          <a:xfrm>
            <a:off x="6252228" y="3171536"/>
            <a:ext cx="265193" cy="352693"/>
            <a:chOff x="6252228" y="3346936"/>
            <a:chExt cx="265193" cy="352693"/>
          </a:xfrm>
        </p:grpSpPr>
        <p:sp>
          <p:nvSpPr>
            <p:cNvPr id="10108" name="Google Shape;10108;p6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2"/>
          <p:cNvGrpSpPr/>
          <p:nvPr/>
        </p:nvGrpSpPr>
        <p:grpSpPr>
          <a:xfrm>
            <a:off x="5801105" y="3172296"/>
            <a:ext cx="264813" cy="351933"/>
            <a:chOff x="5801105" y="3347696"/>
            <a:chExt cx="264813" cy="351933"/>
          </a:xfrm>
        </p:grpSpPr>
        <p:sp>
          <p:nvSpPr>
            <p:cNvPr id="10112" name="Google Shape;10112;p6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62"/>
          <p:cNvGrpSpPr/>
          <p:nvPr/>
        </p:nvGrpSpPr>
        <p:grpSpPr>
          <a:xfrm>
            <a:off x="5349253" y="3171536"/>
            <a:ext cx="265922" cy="352693"/>
            <a:chOff x="5349253" y="3346936"/>
            <a:chExt cx="265922" cy="352693"/>
          </a:xfrm>
        </p:grpSpPr>
        <p:sp>
          <p:nvSpPr>
            <p:cNvPr id="10117" name="Google Shape;10117;p6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62"/>
          <p:cNvGrpSpPr/>
          <p:nvPr/>
        </p:nvGrpSpPr>
        <p:grpSpPr>
          <a:xfrm>
            <a:off x="4907159" y="3171536"/>
            <a:ext cx="264845" cy="354214"/>
            <a:chOff x="4907159" y="3346936"/>
            <a:chExt cx="264845" cy="354214"/>
          </a:xfrm>
        </p:grpSpPr>
        <p:sp>
          <p:nvSpPr>
            <p:cNvPr id="10124" name="Google Shape;10124;p6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62"/>
          <p:cNvGrpSpPr/>
          <p:nvPr/>
        </p:nvGrpSpPr>
        <p:grpSpPr>
          <a:xfrm>
            <a:off x="8048421" y="3159086"/>
            <a:ext cx="276503" cy="369674"/>
            <a:chOff x="8048421" y="3334486"/>
            <a:chExt cx="276503" cy="369674"/>
          </a:xfrm>
        </p:grpSpPr>
        <p:sp>
          <p:nvSpPr>
            <p:cNvPr id="10127" name="Google Shape;10127;p6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2"/>
          <p:cNvGrpSpPr/>
          <p:nvPr/>
        </p:nvGrpSpPr>
        <p:grpSpPr>
          <a:xfrm>
            <a:off x="7575787" y="3154555"/>
            <a:ext cx="295384" cy="376834"/>
            <a:chOff x="7575787" y="3329955"/>
            <a:chExt cx="295384" cy="376834"/>
          </a:xfrm>
        </p:grpSpPr>
        <p:sp>
          <p:nvSpPr>
            <p:cNvPr id="10134" name="Google Shape;10134;p6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62"/>
          <p:cNvGrpSpPr/>
          <p:nvPr/>
        </p:nvGrpSpPr>
        <p:grpSpPr>
          <a:xfrm>
            <a:off x="864062" y="2709103"/>
            <a:ext cx="264084" cy="347783"/>
            <a:chOff x="864062" y="2884503"/>
            <a:chExt cx="264084" cy="347783"/>
          </a:xfrm>
        </p:grpSpPr>
        <p:sp>
          <p:nvSpPr>
            <p:cNvPr id="10141" name="Google Shape;10141;p6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62"/>
          <p:cNvGrpSpPr/>
          <p:nvPr/>
        </p:nvGrpSpPr>
        <p:grpSpPr>
          <a:xfrm>
            <a:off x="3978523" y="2709261"/>
            <a:ext cx="348955" cy="346516"/>
            <a:chOff x="3978523" y="2884661"/>
            <a:chExt cx="348955" cy="346516"/>
          </a:xfrm>
        </p:grpSpPr>
        <p:sp>
          <p:nvSpPr>
            <p:cNvPr id="10152" name="Google Shape;10152;p6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2"/>
          <p:cNvGrpSpPr/>
          <p:nvPr/>
        </p:nvGrpSpPr>
        <p:grpSpPr>
          <a:xfrm>
            <a:off x="3556255" y="2709863"/>
            <a:ext cx="347435" cy="345534"/>
            <a:chOff x="3527780" y="2885263"/>
            <a:chExt cx="347435" cy="345534"/>
          </a:xfrm>
        </p:grpSpPr>
        <p:sp>
          <p:nvSpPr>
            <p:cNvPr id="10161" name="Google Shape;10161;p6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2"/>
          <p:cNvGrpSpPr/>
          <p:nvPr/>
        </p:nvGrpSpPr>
        <p:grpSpPr>
          <a:xfrm>
            <a:off x="2239671" y="2709103"/>
            <a:ext cx="218053" cy="348543"/>
            <a:chOff x="2239671" y="2884503"/>
            <a:chExt cx="218053" cy="348543"/>
          </a:xfrm>
        </p:grpSpPr>
        <p:sp>
          <p:nvSpPr>
            <p:cNvPr id="10185" name="Google Shape;10185;p6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2"/>
          <p:cNvGrpSpPr/>
          <p:nvPr/>
        </p:nvGrpSpPr>
        <p:grpSpPr>
          <a:xfrm>
            <a:off x="2691555" y="2709103"/>
            <a:ext cx="215044" cy="348924"/>
            <a:chOff x="2691555" y="2884503"/>
            <a:chExt cx="215044" cy="348924"/>
          </a:xfrm>
        </p:grpSpPr>
        <p:sp>
          <p:nvSpPr>
            <p:cNvPr id="10191" name="Google Shape;10191;p6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2"/>
          <p:cNvGrpSpPr/>
          <p:nvPr/>
        </p:nvGrpSpPr>
        <p:grpSpPr>
          <a:xfrm>
            <a:off x="1770459" y="2709103"/>
            <a:ext cx="254644" cy="348828"/>
            <a:chOff x="1770459" y="2884503"/>
            <a:chExt cx="254644" cy="348828"/>
          </a:xfrm>
        </p:grpSpPr>
        <p:sp>
          <p:nvSpPr>
            <p:cNvPr id="10195" name="Google Shape;10195;p6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2"/>
          <p:cNvGrpSpPr/>
          <p:nvPr/>
        </p:nvGrpSpPr>
        <p:grpSpPr>
          <a:xfrm>
            <a:off x="1317466" y="2709483"/>
            <a:ext cx="258382" cy="348543"/>
            <a:chOff x="1317466" y="2884883"/>
            <a:chExt cx="258382" cy="348543"/>
          </a:xfrm>
        </p:grpSpPr>
        <p:sp>
          <p:nvSpPr>
            <p:cNvPr id="10204" name="Google Shape;10204;p6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2"/>
          <p:cNvGrpSpPr/>
          <p:nvPr/>
        </p:nvGrpSpPr>
        <p:grpSpPr>
          <a:xfrm>
            <a:off x="3121167" y="2709483"/>
            <a:ext cx="258414" cy="348543"/>
            <a:chOff x="3121167" y="2884883"/>
            <a:chExt cx="258414" cy="348543"/>
          </a:xfrm>
        </p:grpSpPr>
        <p:sp>
          <p:nvSpPr>
            <p:cNvPr id="10213" name="Google Shape;10213;p6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2"/>
          <p:cNvGrpSpPr/>
          <p:nvPr/>
        </p:nvGrpSpPr>
        <p:grpSpPr>
          <a:xfrm>
            <a:off x="4899999" y="2706695"/>
            <a:ext cx="271244" cy="346801"/>
            <a:chOff x="4899999" y="2882095"/>
            <a:chExt cx="271244" cy="346801"/>
          </a:xfrm>
        </p:grpSpPr>
        <p:sp>
          <p:nvSpPr>
            <p:cNvPr id="10222" name="Google Shape;10222;p6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62"/>
          <p:cNvGrpSpPr/>
          <p:nvPr/>
        </p:nvGrpSpPr>
        <p:grpSpPr>
          <a:xfrm>
            <a:off x="7162775" y="2705713"/>
            <a:ext cx="259523" cy="346294"/>
            <a:chOff x="7162775" y="2881113"/>
            <a:chExt cx="259523" cy="346294"/>
          </a:xfrm>
        </p:grpSpPr>
        <p:sp>
          <p:nvSpPr>
            <p:cNvPr id="10233" name="Google Shape;10233;p6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2"/>
          <p:cNvGrpSpPr/>
          <p:nvPr/>
        </p:nvGrpSpPr>
        <p:grpSpPr>
          <a:xfrm>
            <a:off x="6709751" y="2706442"/>
            <a:ext cx="261075" cy="347815"/>
            <a:chOff x="6709751" y="2881842"/>
            <a:chExt cx="261075" cy="347815"/>
          </a:xfrm>
        </p:grpSpPr>
        <p:sp>
          <p:nvSpPr>
            <p:cNvPr id="10240" name="Google Shape;10240;p6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62"/>
          <p:cNvGrpSpPr/>
          <p:nvPr/>
        </p:nvGrpSpPr>
        <p:grpSpPr>
          <a:xfrm>
            <a:off x="5807156" y="2705713"/>
            <a:ext cx="261043" cy="348163"/>
            <a:chOff x="5807156" y="2881113"/>
            <a:chExt cx="261043" cy="348163"/>
          </a:xfrm>
        </p:grpSpPr>
        <p:sp>
          <p:nvSpPr>
            <p:cNvPr id="10247" name="Google Shape;10247;p6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2" name="Google Shape;10252;p62"/>
          <p:cNvGrpSpPr/>
          <p:nvPr/>
        </p:nvGrpSpPr>
        <p:grpSpPr>
          <a:xfrm>
            <a:off x="5355653" y="2706093"/>
            <a:ext cx="262184" cy="346643"/>
            <a:chOff x="5355653" y="2881493"/>
            <a:chExt cx="262184" cy="346643"/>
          </a:xfrm>
        </p:grpSpPr>
        <p:sp>
          <p:nvSpPr>
            <p:cNvPr id="10253" name="Google Shape;10253;p6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2"/>
          <p:cNvGrpSpPr/>
          <p:nvPr/>
        </p:nvGrpSpPr>
        <p:grpSpPr>
          <a:xfrm>
            <a:off x="8055961" y="2706442"/>
            <a:ext cx="260283" cy="345914"/>
            <a:chOff x="8055961" y="2881842"/>
            <a:chExt cx="260283" cy="345914"/>
          </a:xfrm>
        </p:grpSpPr>
        <p:sp>
          <p:nvSpPr>
            <p:cNvPr id="10259" name="Google Shape;10259;p6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2"/>
          <p:cNvGrpSpPr/>
          <p:nvPr/>
        </p:nvGrpSpPr>
        <p:grpSpPr>
          <a:xfrm>
            <a:off x="7609368" y="2718512"/>
            <a:ext cx="264813" cy="353105"/>
            <a:chOff x="7609368" y="2893912"/>
            <a:chExt cx="264813" cy="353105"/>
          </a:xfrm>
        </p:grpSpPr>
        <p:sp>
          <p:nvSpPr>
            <p:cNvPr id="10264" name="Google Shape;10264;p6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6248458" y="2694372"/>
            <a:ext cx="270864" cy="360645"/>
            <a:chOff x="6248458" y="2869772"/>
            <a:chExt cx="270864" cy="360645"/>
          </a:xfrm>
        </p:grpSpPr>
        <p:sp>
          <p:nvSpPr>
            <p:cNvPr id="10271" name="Google Shape;10271;p6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2"/>
          <p:cNvGrpSpPr/>
          <p:nvPr/>
        </p:nvGrpSpPr>
        <p:grpSpPr>
          <a:xfrm>
            <a:off x="3075928" y="2270398"/>
            <a:ext cx="363243" cy="300675"/>
            <a:chOff x="3075928" y="2445798"/>
            <a:chExt cx="363243" cy="300675"/>
          </a:xfrm>
        </p:grpSpPr>
        <p:sp>
          <p:nvSpPr>
            <p:cNvPr id="10277" name="Google Shape;10277;p6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8" name="Google Shape;10288;p62"/>
          <p:cNvGrpSpPr/>
          <p:nvPr/>
        </p:nvGrpSpPr>
        <p:grpSpPr>
          <a:xfrm>
            <a:off x="2633105" y="2256459"/>
            <a:ext cx="363243" cy="328585"/>
            <a:chOff x="2633105" y="2431859"/>
            <a:chExt cx="363243" cy="328585"/>
          </a:xfrm>
        </p:grpSpPr>
        <p:sp>
          <p:nvSpPr>
            <p:cNvPr id="10289" name="Google Shape;10289;p6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2"/>
          <p:cNvGrpSpPr/>
          <p:nvPr/>
        </p:nvGrpSpPr>
        <p:grpSpPr>
          <a:xfrm>
            <a:off x="2189142" y="2245910"/>
            <a:ext cx="365904" cy="350064"/>
            <a:chOff x="2189142" y="2421310"/>
            <a:chExt cx="365904" cy="350064"/>
          </a:xfrm>
        </p:grpSpPr>
        <p:sp>
          <p:nvSpPr>
            <p:cNvPr id="10298" name="Google Shape;10298;p6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7" name="Google Shape;10307;p6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8" name="Google Shape;10308;p62"/>
          <p:cNvGrpSpPr/>
          <p:nvPr/>
        </p:nvGrpSpPr>
        <p:grpSpPr>
          <a:xfrm>
            <a:off x="3961923" y="2310917"/>
            <a:ext cx="364415" cy="220936"/>
            <a:chOff x="3961923" y="2486317"/>
            <a:chExt cx="364415" cy="220936"/>
          </a:xfrm>
        </p:grpSpPr>
        <p:sp>
          <p:nvSpPr>
            <p:cNvPr id="10309" name="Google Shape;10309;p6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3" name="Google Shape;10313;p6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4" name="Google Shape;10314;p62"/>
          <p:cNvGrpSpPr/>
          <p:nvPr/>
        </p:nvGrpSpPr>
        <p:grpSpPr>
          <a:xfrm>
            <a:off x="1303876" y="2243977"/>
            <a:ext cx="363275" cy="354626"/>
            <a:chOff x="1303876" y="2419377"/>
            <a:chExt cx="363275" cy="354626"/>
          </a:xfrm>
        </p:grpSpPr>
        <p:sp>
          <p:nvSpPr>
            <p:cNvPr id="10315" name="Google Shape;10315;p6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62"/>
          <p:cNvGrpSpPr/>
          <p:nvPr/>
        </p:nvGrpSpPr>
        <p:grpSpPr>
          <a:xfrm>
            <a:off x="861053" y="2239510"/>
            <a:ext cx="362134" cy="363623"/>
            <a:chOff x="861053" y="2414910"/>
            <a:chExt cx="362134" cy="363623"/>
          </a:xfrm>
        </p:grpSpPr>
        <p:sp>
          <p:nvSpPr>
            <p:cNvPr id="10324" name="Google Shape;10324;p6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9" name="Google Shape;10329;p62"/>
          <p:cNvGrpSpPr/>
          <p:nvPr/>
        </p:nvGrpSpPr>
        <p:grpSpPr>
          <a:xfrm>
            <a:off x="7594288" y="2239859"/>
            <a:ext cx="279513" cy="355735"/>
            <a:chOff x="7594288" y="2415259"/>
            <a:chExt cx="279513" cy="355735"/>
          </a:xfrm>
        </p:grpSpPr>
        <p:sp>
          <p:nvSpPr>
            <p:cNvPr id="10330" name="Google Shape;10330;p6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2"/>
          <p:cNvGrpSpPr/>
          <p:nvPr/>
        </p:nvGrpSpPr>
        <p:grpSpPr>
          <a:xfrm>
            <a:off x="7145794" y="2240239"/>
            <a:ext cx="278784" cy="355735"/>
            <a:chOff x="7145794" y="2415639"/>
            <a:chExt cx="278784" cy="355735"/>
          </a:xfrm>
        </p:grpSpPr>
        <p:sp>
          <p:nvSpPr>
            <p:cNvPr id="10337" name="Google Shape;10337;p6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2"/>
          <p:cNvGrpSpPr/>
          <p:nvPr/>
        </p:nvGrpSpPr>
        <p:grpSpPr>
          <a:xfrm>
            <a:off x="6698441" y="2239130"/>
            <a:ext cx="277644" cy="357984"/>
            <a:chOff x="6698441" y="2414530"/>
            <a:chExt cx="277644" cy="357984"/>
          </a:xfrm>
        </p:grpSpPr>
        <p:sp>
          <p:nvSpPr>
            <p:cNvPr id="10348" name="Google Shape;10348;p6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2"/>
          <p:cNvGrpSpPr/>
          <p:nvPr/>
        </p:nvGrpSpPr>
        <p:grpSpPr>
          <a:xfrm>
            <a:off x="4897750" y="2240239"/>
            <a:ext cx="279513" cy="357255"/>
            <a:chOff x="4897750" y="2415639"/>
            <a:chExt cx="279513" cy="357255"/>
          </a:xfrm>
        </p:grpSpPr>
        <p:sp>
          <p:nvSpPr>
            <p:cNvPr id="10355" name="Google Shape;10355;p6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2"/>
          <p:cNvGrpSpPr/>
          <p:nvPr/>
        </p:nvGrpSpPr>
        <p:grpSpPr>
          <a:xfrm>
            <a:off x="5812066" y="2240619"/>
            <a:ext cx="264813" cy="353454"/>
            <a:chOff x="5812066" y="2416019"/>
            <a:chExt cx="264813" cy="353454"/>
          </a:xfrm>
        </p:grpSpPr>
        <p:sp>
          <p:nvSpPr>
            <p:cNvPr id="10364" name="Google Shape;10364;p6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62"/>
          <p:cNvGrpSpPr/>
          <p:nvPr/>
        </p:nvGrpSpPr>
        <p:grpSpPr>
          <a:xfrm>
            <a:off x="8054820" y="2240999"/>
            <a:ext cx="264433" cy="353454"/>
            <a:chOff x="8054820" y="2416399"/>
            <a:chExt cx="264433" cy="353454"/>
          </a:xfrm>
        </p:grpSpPr>
        <p:sp>
          <p:nvSpPr>
            <p:cNvPr id="10372" name="Google Shape;10372;p6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8" name="Google Shape;10378;p62"/>
          <p:cNvGrpSpPr/>
          <p:nvPr/>
        </p:nvGrpSpPr>
        <p:grpSpPr>
          <a:xfrm>
            <a:off x="5356413" y="2237990"/>
            <a:ext cx="271212" cy="361374"/>
            <a:chOff x="5356413" y="2413390"/>
            <a:chExt cx="271212" cy="361374"/>
          </a:xfrm>
        </p:grpSpPr>
        <p:sp>
          <p:nvSpPr>
            <p:cNvPr id="10379" name="Google Shape;10379;p6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2"/>
          <p:cNvGrpSpPr/>
          <p:nvPr/>
        </p:nvGrpSpPr>
        <p:grpSpPr>
          <a:xfrm>
            <a:off x="6255238" y="2236849"/>
            <a:ext cx="271244" cy="360994"/>
            <a:chOff x="6255238" y="2412249"/>
            <a:chExt cx="271244" cy="360994"/>
          </a:xfrm>
        </p:grpSpPr>
        <p:sp>
          <p:nvSpPr>
            <p:cNvPr id="10385" name="Google Shape;10385;p6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62"/>
          <p:cNvGrpSpPr/>
          <p:nvPr/>
        </p:nvGrpSpPr>
        <p:grpSpPr>
          <a:xfrm>
            <a:off x="2185372" y="1782399"/>
            <a:ext cx="366664" cy="366981"/>
            <a:chOff x="2185372" y="1957799"/>
            <a:chExt cx="366664" cy="366981"/>
          </a:xfrm>
        </p:grpSpPr>
        <p:sp>
          <p:nvSpPr>
            <p:cNvPr id="10392" name="Google Shape;10392;p6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62"/>
          <p:cNvGrpSpPr/>
          <p:nvPr/>
        </p:nvGrpSpPr>
        <p:grpSpPr>
          <a:xfrm>
            <a:off x="1737258" y="1812971"/>
            <a:ext cx="370814" cy="307359"/>
            <a:chOff x="1737258" y="1988371"/>
            <a:chExt cx="370814" cy="307359"/>
          </a:xfrm>
        </p:grpSpPr>
        <p:sp>
          <p:nvSpPr>
            <p:cNvPr id="10401" name="Google Shape;10401;p6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2"/>
          <p:cNvGrpSpPr/>
          <p:nvPr/>
        </p:nvGrpSpPr>
        <p:grpSpPr>
          <a:xfrm>
            <a:off x="848983" y="1814111"/>
            <a:ext cx="369294" cy="304350"/>
            <a:chOff x="848983" y="1989511"/>
            <a:chExt cx="369294" cy="304350"/>
          </a:xfrm>
        </p:grpSpPr>
        <p:sp>
          <p:nvSpPr>
            <p:cNvPr id="10406" name="Google Shape;10406;p6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62"/>
          <p:cNvGrpSpPr/>
          <p:nvPr/>
        </p:nvGrpSpPr>
        <p:grpSpPr>
          <a:xfrm>
            <a:off x="3074027" y="1808377"/>
            <a:ext cx="380604" cy="313854"/>
            <a:chOff x="3074027" y="1983777"/>
            <a:chExt cx="380604" cy="313854"/>
          </a:xfrm>
        </p:grpSpPr>
        <p:sp>
          <p:nvSpPr>
            <p:cNvPr id="10412" name="Google Shape;10412;p6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62"/>
          <p:cNvGrpSpPr/>
          <p:nvPr/>
        </p:nvGrpSpPr>
        <p:grpSpPr>
          <a:xfrm>
            <a:off x="3522521" y="1800457"/>
            <a:ext cx="367013" cy="331278"/>
            <a:chOff x="3522521" y="1975857"/>
            <a:chExt cx="367013" cy="331278"/>
          </a:xfrm>
        </p:grpSpPr>
        <p:sp>
          <p:nvSpPr>
            <p:cNvPr id="10418" name="Google Shape;10418;p6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2"/>
          <p:cNvGrpSpPr/>
          <p:nvPr/>
        </p:nvGrpSpPr>
        <p:grpSpPr>
          <a:xfrm>
            <a:off x="2630824" y="1801566"/>
            <a:ext cx="368185" cy="330454"/>
            <a:chOff x="2630824" y="1976966"/>
            <a:chExt cx="368185" cy="330454"/>
          </a:xfrm>
        </p:grpSpPr>
        <p:sp>
          <p:nvSpPr>
            <p:cNvPr id="10426" name="Google Shape;10426;p6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2"/>
          <p:cNvGrpSpPr/>
          <p:nvPr/>
        </p:nvGrpSpPr>
        <p:grpSpPr>
          <a:xfrm>
            <a:off x="1293706" y="1791016"/>
            <a:ext cx="369294" cy="350444"/>
            <a:chOff x="1293706" y="1966416"/>
            <a:chExt cx="369294" cy="350444"/>
          </a:xfrm>
        </p:grpSpPr>
        <p:sp>
          <p:nvSpPr>
            <p:cNvPr id="10435" name="Google Shape;10435;p6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2"/>
          <p:cNvGrpSpPr/>
          <p:nvPr/>
        </p:nvGrpSpPr>
        <p:grpSpPr>
          <a:xfrm>
            <a:off x="3967213" y="1800077"/>
            <a:ext cx="368185" cy="331816"/>
            <a:chOff x="3967213" y="1975477"/>
            <a:chExt cx="368185" cy="331816"/>
          </a:xfrm>
        </p:grpSpPr>
        <p:sp>
          <p:nvSpPr>
            <p:cNvPr id="10444" name="Google Shape;10444;p6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2"/>
          <p:cNvGrpSpPr/>
          <p:nvPr/>
        </p:nvGrpSpPr>
        <p:grpSpPr>
          <a:xfrm>
            <a:off x="8047661" y="1793646"/>
            <a:ext cx="279132" cy="356875"/>
            <a:chOff x="8047661" y="1969046"/>
            <a:chExt cx="279132" cy="356875"/>
          </a:xfrm>
        </p:grpSpPr>
        <p:sp>
          <p:nvSpPr>
            <p:cNvPr id="10448" name="Google Shape;10448;p6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62"/>
          <p:cNvGrpSpPr/>
          <p:nvPr/>
        </p:nvGrpSpPr>
        <p:grpSpPr>
          <a:xfrm>
            <a:off x="7596157" y="1792759"/>
            <a:ext cx="279544" cy="358142"/>
            <a:chOff x="7596157" y="1968159"/>
            <a:chExt cx="279544" cy="358142"/>
          </a:xfrm>
        </p:grpSpPr>
        <p:sp>
          <p:nvSpPr>
            <p:cNvPr id="10453" name="Google Shape;10453;p6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2"/>
          <p:cNvGrpSpPr/>
          <p:nvPr/>
        </p:nvGrpSpPr>
        <p:grpSpPr>
          <a:xfrm>
            <a:off x="7147315" y="1793646"/>
            <a:ext cx="279513" cy="357636"/>
            <a:chOff x="7147315" y="1969046"/>
            <a:chExt cx="279513" cy="357636"/>
          </a:xfrm>
        </p:grpSpPr>
        <p:sp>
          <p:nvSpPr>
            <p:cNvPr id="10460" name="Google Shape;10460;p6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2"/>
          <p:cNvGrpSpPr/>
          <p:nvPr/>
        </p:nvGrpSpPr>
        <p:grpSpPr>
          <a:xfrm>
            <a:off x="6697681" y="1792917"/>
            <a:ext cx="280305" cy="359093"/>
            <a:chOff x="6697681" y="1968317"/>
            <a:chExt cx="280305" cy="359093"/>
          </a:xfrm>
        </p:grpSpPr>
        <p:sp>
          <p:nvSpPr>
            <p:cNvPr id="10468" name="Google Shape;10468;p6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6248839" y="1792537"/>
            <a:ext cx="280273" cy="358744"/>
            <a:chOff x="6248839" y="1967937"/>
            <a:chExt cx="280273" cy="358744"/>
          </a:xfrm>
        </p:grpSpPr>
        <p:sp>
          <p:nvSpPr>
            <p:cNvPr id="10476" name="Google Shape;10476;p6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62"/>
          <p:cNvGrpSpPr/>
          <p:nvPr/>
        </p:nvGrpSpPr>
        <p:grpSpPr>
          <a:xfrm>
            <a:off x="5801485" y="1793646"/>
            <a:ext cx="279164" cy="357794"/>
            <a:chOff x="5801485" y="1969046"/>
            <a:chExt cx="279164" cy="357794"/>
          </a:xfrm>
        </p:grpSpPr>
        <p:sp>
          <p:nvSpPr>
            <p:cNvPr id="10483" name="Google Shape;10483;p6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62"/>
          <p:cNvGrpSpPr/>
          <p:nvPr/>
        </p:nvGrpSpPr>
        <p:grpSpPr>
          <a:xfrm>
            <a:off x="5352643" y="1793646"/>
            <a:ext cx="278404" cy="358364"/>
            <a:chOff x="5352643" y="1969046"/>
            <a:chExt cx="278404" cy="358364"/>
          </a:xfrm>
        </p:grpSpPr>
        <p:sp>
          <p:nvSpPr>
            <p:cNvPr id="10497" name="Google Shape;10497;p6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62"/>
          <p:cNvGrpSpPr/>
          <p:nvPr/>
        </p:nvGrpSpPr>
        <p:grpSpPr>
          <a:xfrm>
            <a:off x="4897750" y="1792917"/>
            <a:ext cx="279132" cy="358364"/>
            <a:chOff x="4897750" y="1968317"/>
            <a:chExt cx="279132" cy="358364"/>
          </a:xfrm>
        </p:grpSpPr>
        <p:sp>
          <p:nvSpPr>
            <p:cNvPr id="10502" name="Google Shape;10502;p6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5" name="Google Shape;10515;p6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6" name="Google Shape;10516;p62"/>
          <p:cNvGrpSpPr/>
          <p:nvPr/>
        </p:nvGrpSpPr>
        <p:grpSpPr>
          <a:xfrm>
            <a:off x="1767449" y="1337644"/>
            <a:ext cx="324403" cy="347783"/>
            <a:chOff x="1767449" y="1513044"/>
            <a:chExt cx="324403" cy="347783"/>
          </a:xfrm>
        </p:grpSpPr>
        <p:sp>
          <p:nvSpPr>
            <p:cNvPr id="10517" name="Google Shape;10517;p6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2"/>
          <p:cNvGrpSpPr/>
          <p:nvPr/>
        </p:nvGrpSpPr>
        <p:grpSpPr>
          <a:xfrm>
            <a:off x="4007193" y="1337327"/>
            <a:ext cx="320633" cy="348100"/>
            <a:chOff x="4007193" y="1512727"/>
            <a:chExt cx="320633" cy="348100"/>
          </a:xfrm>
        </p:grpSpPr>
        <p:sp>
          <p:nvSpPr>
            <p:cNvPr id="10527" name="Google Shape;10527;p6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62"/>
          <p:cNvGrpSpPr/>
          <p:nvPr/>
        </p:nvGrpSpPr>
        <p:grpSpPr>
          <a:xfrm>
            <a:off x="3530425" y="1333347"/>
            <a:ext cx="368175" cy="344594"/>
            <a:chOff x="3530425" y="1508747"/>
            <a:chExt cx="368175" cy="344594"/>
          </a:xfrm>
        </p:grpSpPr>
        <p:sp>
          <p:nvSpPr>
            <p:cNvPr id="10533" name="Google Shape;10533;p6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62"/>
          <p:cNvGrpSpPr/>
          <p:nvPr/>
        </p:nvGrpSpPr>
        <p:grpSpPr>
          <a:xfrm>
            <a:off x="3127598" y="1337834"/>
            <a:ext cx="289714" cy="347593"/>
            <a:chOff x="3127598" y="1513234"/>
            <a:chExt cx="289714" cy="347593"/>
          </a:xfrm>
        </p:grpSpPr>
        <p:sp>
          <p:nvSpPr>
            <p:cNvPr id="10538" name="Google Shape;10538;p6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3" name="Google Shape;10543;p62"/>
          <p:cNvGrpSpPr/>
          <p:nvPr/>
        </p:nvGrpSpPr>
        <p:grpSpPr>
          <a:xfrm>
            <a:off x="2662884" y="1337644"/>
            <a:ext cx="322914" cy="348543"/>
            <a:chOff x="2662884" y="1513044"/>
            <a:chExt cx="322914" cy="348543"/>
          </a:xfrm>
        </p:grpSpPr>
        <p:sp>
          <p:nvSpPr>
            <p:cNvPr id="10544" name="Google Shape;10544;p6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2"/>
          <p:cNvGrpSpPr/>
          <p:nvPr/>
        </p:nvGrpSpPr>
        <p:grpSpPr>
          <a:xfrm>
            <a:off x="2232511" y="1337359"/>
            <a:ext cx="299534" cy="348068"/>
            <a:chOff x="2232511" y="1512759"/>
            <a:chExt cx="299534" cy="348068"/>
          </a:xfrm>
        </p:grpSpPr>
        <p:sp>
          <p:nvSpPr>
            <p:cNvPr id="10555" name="Google Shape;10555;p6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62"/>
          <p:cNvGrpSpPr/>
          <p:nvPr/>
        </p:nvGrpSpPr>
        <p:grpSpPr>
          <a:xfrm>
            <a:off x="1331406" y="1337961"/>
            <a:ext cx="301784" cy="348607"/>
            <a:chOff x="1331406" y="1513361"/>
            <a:chExt cx="301784" cy="348607"/>
          </a:xfrm>
        </p:grpSpPr>
        <p:sp>
          <p:nvSpPr>
            <p:cNvPr id="10567" name="Google Shape;10567;p6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2"/>
          <p:cNvGrpSpPr/>
          <p:nvPr/>
        </p:nvGrpSpPr>
        <p:grpSpPr>
          <a:xfrm>
            <a:off x="7144274" y="1324814"/>
            <a:ext cx="282174" cy="355735"/>
            <a:chOff x="7144274" y="1500214"/>
            <a:chExt cx="282174" cy="355735"/>
          </a:xfrm>
        </p:grpSpPr>
        <p:sp>
          <p:nvSpPr>
            <p:cNvPr id="10572" name="Google Shape;10572;p6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62"/>
          <p:cNvGrpSpPr/>
          <p:nvPr/>
        </p:nvGrpSpPr>
        <p:grpSpPr>
          <a:xfrm>
            <a:off x="6685262" y="1324814"/>
            <a:ext cx="289682" cy="354594"/>
            <a:chOff x="6685262" y="1500214"/>
            <a:chExt cx="289682" cy="354594"/>
          </a:xfrm>
        </p:grpSpPr>
        <p:sp>
          <p:nvSpPr>
            <p:cNvPr id="10579" name="Google Shape;10579;p6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3" name="Google Shape;10583;p62"/>
          <p:cNvGrpSpPr/>
          <p:nvPr/>
        </p:nvGrpSpPr>
        <p:grpSpPr>
          <a:xfrm>
            <a:off x="6200938" y="1325194"/>
            <a:ext cx="322154" cy="355355"/>
            <a:chOff x="6200938" y="1500594"/>
            <a:chExt cx="322154" cy="355355"/>
          </a:xfrm>
        </p:grpSpPr>
        <p:sp>
          <p:nvSpPr>
            <p:cNvPr id="10584" name="Google Shape;10584;p6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2"/>
          <p:cNvGrpSpPr/>
          <p:nvPr/>
        </p:nvGrpSpPr>
        <p:grpSpPr>
          <a:xfrm>
            <a:off x="5289631" y="1324814"/>
            <a:ext cx="332355" cy="354974"/>
            <a:chOff x="5289631" y="1500214"/>
            <a:chExt cx="332355" cy="354974"/>
          </a:xfrm>
        </p:grpSpPr>
        <p:sp>
          <p:nvSpPr>
            <p:cNvPr id="10590" name="Google Shape;10590;p6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62"/>
          <p:cNvGrpSpPr/>
          <p:nvPr/>
        </p:nvGrpSpPr>
        <p:grpSpPr>
          <a:xfrm>
            <a:off x="5748295" y="1324433"/>
            <a:ext cx="323294" cy="356115"/>
            <a:chOff x="5748295" y="1499833"/>
            <a:chExt cx="323294" cy="356115"/>
          </a:xfrm>
        </p:grpSpPr>
        <p:sp>
          <p:nvSpPr>
            <p:cNvPr id="10597" name="Google Shape;10597;p6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2"/>
          <p:cNvGrpSpPr/>
          <p:nvPr/>
        </p:nvGrpSpPr>
        <p:grpSpPr>
          <a:xfrm>
            <a:off x="8047661" y="1325637"/>
            <a:ext cx="278404" cy="355260"/>
            <a:chOff x="8047661" y="1501037"/>
            <a:chExt cx="278404" cy="355260"/>
          </a:xfrm>
        </p:grpSpPr>
        <p:sp>
          <p:nvSpPr>
            <p:cNvPr id="10605" name="Google Shape;10605;p6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2"/>
          <p:cNvGrpSpPr/>
          <p:nvPr/>
        </p:nvGrpSpPr>
        <p:grpSpPr>
          <a:xfrm>
            <a:off x="4903389" y="1324814"/>
            <a:ext cx="267854" cy="355735"/>
            <a:chOff x="4903389" y="1500214"/>
            <a:chExt cx="267854" cy="355735"/>
          </a:xfrm>
        </p:grpSpPr>
        <p:sp>
          <p:nvSpPr>
            <p:cNvPr id="10610" name="Google Shape;10610;p6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2"/>
          <p:cNvGrpSpPr/>
          <p:nvPr/>
        </p:nvGrpSpPr>
        <p:grpSpPr>
          <a:xfrm>
            <a:off x="7613518" y="1325954"/>
            <a:ext cx="264433" cy="353074"/>
            <a:chOff x="7613518" y="1501354"/>
            <a:chExt cx="264433" cy="353074"/>
          </a:xfrm>
        </p:grpSpPr>
        <p:sp>
          <p:nvSpPr>
            <p:cNvPr id="10616" name="Google Shape;10616;p6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2" name="Google Shape;10622;p6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623" name="Google Shape;10623;p6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27" name="Shape 10627"/>
        <p:cNvGrpSpPr/>
        <p:nvPr/>
      </p:nvGrpSpPr>
      <p:grpSpPr>
        <a:xfrm>
          <a:off x="0" y="0"/>
          <a:ext cx="0" cy="0"/>
          <a:chOff x="0" y="0"/>
          <a:chExt cx="0" cy="0"/>
        </a:xfrm>
      </p:grpSpPr>
      <p:grpSp>
        <p:nvGrpSpPr>
          <p:cNvPr id="10628" name="Google Shape;10628;p63"/>
          <p:cNvGrpSpPr/>
          <p:nvPr/>
        </p:nvGrpSpPr>
        <p:grpSpPr>
          <a:xfrm>
            <a:off x="1757085" y="1325225"/>
            <a:ext cx="371069" cy="359396"/>
            <a:chOff x="1757085" y="1500675"/>
            <a:chExt cx="371069" cy="359396"/>
          </a:xfrm>
        </p:grpSpPr>
        <p:sp>
          <p:nvSpPr>
            <p:cNvPr id="10629" name="Google Shape;10629;p6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63"/>
          <p:cNvGrpSpPr/>
          <p:nvPr/>
        </p:nvGrpSpPr>
        <p:grpSpPr>
          <a:xfrm>
            <a:off x="2774209" y="1779241"/>
            <a:ext cx="116693" cy="374186"/>
            <a:chOff x="2774209" y="1954691"/>
            <a:chExt cx="116693" cy="374186"/>
          </a:xfrm>
        </p:grpSpPr>
        <p:sp>
          <p:nvSpPr>
            <p:cNvPr id="10659" name="Google Shape;10659;p6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63"/>
          <p:cNvGrpSpPr/>
          <p:nvPr/>
        </p:nvGrpSpPr>
        <p:grpSpPr>
          <a:xfrm>
            <a:off x="4017435" y="1324462"/>
            <a:ext cx="315092" cy="359397"/>
            <a:chOff x="4017435" y="1499912"/>
            <a:chExt cx="315092" cy="359397"/>
          </a:xfrm>
        </p:grpSpPr>
        <p:sp>
          <p:nvSpPr>
            <p:cNvPr id="10662" name="Google Shape;10662;p6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3"/>
          <p:cNvGrpSpPr/>
          <p:nvPr/>
        </p:nvGrpSpPr>
        <p:grpSpPr>
          <a:xfrm>
            <a:off x="3963652" y="1824309"/>
            <a:ext cx="374154" cy="284050"/>
            <a:chOff x="3963652" y="1999759"/>
            <a:chExt cx="374154" cy="284050"/>
          </a:xfrm>
        </p:grpSpPr>
        <p:sp>
          <p:nvSpPr>
            <p:cNvPr id="10665" name="Google Shape;10665;p6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63"/>
          <p:cNvGrpSpPr/>
          <p:nvPr/>
        </p:nvGrpSpPr>
        <p:grpSpPr>
          <a:xfrm>
            <a:off x="1777536" y="1839416"/>
            <a:ext cx="376444" cy="253772"/>
            <a:chOff x="1777536" y="2014866"/>
            <a:chExt cx="376444" cy="253772"/>
          </a:xfrm>
        </p:grpSpPr>
        <p:sp>
          <p:nvSpPr>
            <p:cNvPr id="10669" name="Google Shape;10669;p6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3"/>
          <p:cNvGrpSpPr/>
          <p:nvPr/>
        </p:nvGrpSpPr>
        <p:grpSpPr>
          <a:xfrm>
            <a:off x="1309875" y="1881876"/>
            <a:ext cx="374154" cy="169680"/>
            <a:chOff x="1309875" y="2057326"/>
            <a:chExt cx="374154" cy="169680"/>
          </a:xfrm>
        </p:grpSpPr>
        <p:sp>
          <p:nvSpPr>
            <p:cNvPr id="10675" name="Google Shape;10675;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6" name="Google Shape;10686;p6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63"/>
          <p:cNvGrpSpPr/>
          <p:nvPr/>
        </p:nvGrpSpPr>
        <p:grpSpPr>
          <a:xfrm>
            <a:off x="2347450" y="1779114"/>
            <a:ext cx="113639" cy="373168"/>
            <a:chOff x="2347450" y="1954564"/>
            <a:chExt cx="113639" cy="373168"/>
          </a:xfrm>
        </p:grpSpPr>
        <p:sp>
          <p:nvSpPr>
            <p:cNvPr id="10688" name="Google Shape;10688;p6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0" name="Google Shape;10690;p6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1" name="Google Shape;10691;p63"/>
          <p:cNvGrpSpPr/>
          <p:nvPr/>
        </p:nvGrpSpPr>
        <p:grpSpPr>
          <a:xfrm>
            <a:off x="3110102" y="1324430"/>
            <a:ext cx="330613" cy="358379"/>
            <a:chOff x="3110102" y="1499880"/>
            <a:chExt cx="330613" cy="358379"/>
          </a:xfrm>
        </p:grpSpPr>
        <p:sp>
          <p:nvSpPr>
            <p:cNvPr id="10692" name="Google Shape;10692;p6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9" name="Google Shape;10699;p6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0" name="Google Shape;10700;p63"/>
          <p:cNvGrpSpPr/>
          <p:nvPr/>
        </p:nvGrpSpPr>
        <p:grpSpPr>
          <a:xfrm>
            <a:off x="3485575" y="1824309"/>
            <a:ext cx="373772" cy="284050"/>
            <a:chOff x="3531200" y="1999759"/>
            <a:chExt cx="373772" cy="284050"/>
          </a:xfrm>
        </p:grpSpPr>
        <p:sp>
          <p:nvSpPr>
            <p:cNvPr id="10701" name="Google Shape;10701;p6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63"/>
          <p:cNvGrpSpPr/>
          <p:nvPr/>
        </p:nvGrpSpPr>
        <p:grpSpPr>
          <a:xfrm>
            <a:off x="2667058" y="1324843"/>
            <a:ext cx="330231" cy="359015"/>
            <a:chOff x="2667058" y="1500293"/>
            <a:chExt cx="330231" cy="359015"/>
          </a:xfrm>
        </p:grpSpPr>
        <p:sp>
          <p:nvSpPr>
            <p:cNvPr id="10706" name="Google Shape;10706;p6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3"/>
          <p:cNvGrpSpPr/>
          <p:nvPr/>
        </p:nvGrpSpPr>
        <p:grpSpPr>
          <a:xfrm>
            <a:off x="3567553" y="1324462"/>
            <a:ext cx="320022" cy="359778"/>
            <a:chOff x="3567553" y="1499912"/>
            <a:chExt cx="320022" cy="359778"/>
          </a:xfrm>
        </p:grpSpPr>
        <p:sp>
          <p:nvSpPr>
            <p:cNvPr id="10725" name="Google Shape;10725;p6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63"/>
          <p:cNvGrpSpPr/>
          <p:nvPr/>
        </p:nvGrpSpPr>
        <p:grpSpPr>
          <a:xfrm>
            <a:off x="1309875" y="1324462"/>
            <a:ext cx="359015" cy="358633"/>
            <a:chOff x="1309875" y="1499912"/>
            <a:chExt cx="359015" cy="358633"/>
          </a:xfrm>
        </p:grpSpPr>
        <p:sp>
          <p:nvSpPr>
            <p:cNvPr id="10732" name="Google Shape;10732;p6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1" name="Google Shape;10741;p63"/>
          <p:cNvGrpSpPr/>
          <p:nvPr/>
        </p:nvGrpSpPr>
        <p:grpSpPr>
          <a:xfrm>
            <a:off x="2219466" y="1324843"/>
            <a:ext cx="330613" cy="359015"/>
            <a:chOff x="2219466" y="1500293"/>
            <a:chExt cx="330613" cy="359015"/>
          </a:xfrm>
        </p:grpSpPr>
        <p:sp>
          <p:nvSpPr>
            <p:cNvPr id="10742" name="Google Shape;10742;p6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63"/>
          <p:cNvGrpSpPr/>
          <p:nvPr/>
        </p:nvGrpSpPr>
        <p:grpSpPr>
          <a:xfrm>
            <a:off x="5343544" y="1333908"/>
            <a:ext cx="244676" cy="351095"/>
            <a:chOff x="5343544" y="1509358"/>
            <a:chExt cx="244676" cy="351095"/>
          </a:xfrm>
        </p:grpSpPr>
        <p:sp>
          <p:nvSpPr>
            <p:cNvPr id="10745" name="Google Shape;10745;p6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3"/>
          <p:cNvGrpSpPr/>
          <p:nvPr/>
        </p:nvGrpSpPr>
        <p:grpSpPr>
          <a:xfrm>
            <a:off x="4882340" y="1333908"/>
            <a:ext cx="246171" cy="351095"/>
            <a:chOff x="4882340" y="1509358"/>
            <a:chExt cx="246171" cy="351095"/>
          </a:xfrm>
        </p:grpSpPr>
        <p:sp>
          <p:nvSpPr>
            <p:cNvPr id="10749" name="Google Shape;10749;p6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3"/>
          <p:cNvGrpSpPr/>
          <p:nvPr/>
        </p:nvGrpSpPr>
        <p:grpSpPr>
          <a:xfrm>
            <a:off x="6273204" y="1333558"/>
            <a:ext cx="236343" cy="351445"/>
            <a:chOff x="6273204" y="1509008"/>
            <a:chExt cx="236343" cy="351445"/>
          </a:xfrm>
        </p:grpSpPr>
        <p:sp>
          <p:nvSpPr>
            <p:cNvPr id="10755" name="Google Shape;10755;p6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7" name="Google Shape;10757;p6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8" name="Google Shape;10758;p63"/>
          <p:cNvGrpSpPr/>
          <p:nvPr/>
        </p:nvGrpSpPr>
        <p:grpSpPr>
          <a:xfrm>
            <a:off x="7219530" y="1332794"/>
            <a:ext cx="191625" cy="352209"/>
            <a:chOff x="7219530" y="1508244"/>
            <a:chExt cx="191625" cy="352209"/>
          </a:xfrm>
        </p:grpSpPr>
        <p:sp>
          <p:nvSpPr>
            <p:cNvPr id="10759" name="Google Shape;10759;p6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63"/>
          <p:cNvGrpSpPr/>
          <p:nvPr/>
        </p:nvGrpSpPr>
        <p:grpSpPr>
          <a:xfrm>
            <a:off x="7699309" y="1333176"/>
            <a:ext cx="154922" cy="351827"/>
            <a:chOff x="7699309" y="1508626"/>
            <a:chExt cx="154922" cy="351827"/>
          </a:xfrm>
        </p:grpSpPr>
        <p:sp>
          <p:nvSpPr>
            <p:cNvPr id="10762" name="Google Shape;10762;p6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3"/>
          <p:cNvGrpSpPr/>
          <p:nvPr/>
        </p:nvGrpSpPr>
        <p:grpSpPr>
          <a:xfrm>
            <a:off x="8161690" y="1333558"/>
            <a:ext cx="153396" cy="351064"/>
            <a:chOff x="8161690" y="1509008"/>
            <a:chExt cx="153396" cy="351064"/>
          </a:xfrm>
        </p:grpSpPr>
        <p:sp>
          <p:nvSpPr>
            <p:cNvPr id="10770" name="Google Shape;10770;p6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6746940" y="1333431"/>
            <a:ext cx="213221" cy="352304"/>
            <a:chOff x="6746940" y="1508881"/>
            <a:chExt cx="213221" cy="352304"/>
          </a:xfrm>
        </p:grpSpPr>
        <p:sp>
          <p:nvSpPr>
            <p:cNvPr id="10775" name="Google Shape;10775;p6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3"/>
          <p:cNvGrpSpPr/>
          <p:nvPr/>
        </p:nvGrpSpPr>
        <p:grpSpPr>
          <a:xfrm>
            <a:off x="5770336" y="1832165"/>
            <a:ext cx="350682" cy="292097"/>
            <a:chOff x="5770336" y="2007615"/>
            <a:chExt cx="350682" cy="292097"/>
          </a:xfrm>
        </p:grpSpPr>
        <p:sp>
          <p:nvSpPr>
            <p:cNvPr id="10780" name="Google Shape;10780;p6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3"/>
          <p:cNvGrpSpPr/>
          <p:nvPr/>
        </p:nvGrpSpPr>
        <p:grpSpPr>
          <a:xfrm>
            <a:off x="5326878" y="1804908"/>
            <a:ext cx="350332" cy="346229"/>
            <a:chOff x="5326878" y="1980358"/>
            <a:chExt cx="350332" cy="346229"/>
          </a:xfrm>
        </p:grpSpPr>
        <p:sp>
          <p:nvSpPr>
            <p:cNvPr id="10785" name="Google Shape;10785;p6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89" name="Google Shape;10789;p6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0" name="Google Shape;10790;p63"/>
          <p:cNvGrpSpPr/>
          <p:nvPr/>
        </p:nvGrpSpPr>
        <p:grpSpPr>
          <a:xfrm>
            <a:off x="4883835" y="1817121"/>
            <a:ext cx="350300" cy="323043"/>
            <a:chOff x="4883835" y="1992571"/>
            <a:chExt cx="350300" cy="323043"/>
          </a:xfrm>
        </p:grpSpPr>
        <p:sp>
          <p:nvSpPr>
            <p:cNvPr id="10791" name="Google Shape;10791;p6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7" name="Google Shape;10797;p63"/>
          <p:cNvGrpSpPr/>
          <p:nvPr/>
        </p:nvGrpSpPr>
        <p:grpSpPr>
          <a:xfrm>
            <a:off x="7548967" y="1803477"/>
            <a:ext cx="333285" cy="349950"/>
            <a:chOff x="7548967" y="1978927"/>
            <a:chExt cx="333285" cy="349950"/>
          </a:xfrm>
        </p:grpSpPr>
        <p:sp>
          <p:nvSpPr>
            <p:cNvPr id="10798" name="Google Shape;10798;p6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3"/>
          <p:cNvGrpSpPr/>
          <p:nvPr/>
        </p:nvGrpSpPr>
        <p:grpSpPr>
          <a:xfrm>
            <a:off x="6214142" y="1803477"/>
            <a:ext cx="346515" cy="350300"/>
            <a:chOff x="6214142" y="1978927"/>
            <a:chExt cx="346515" cy="350300"/>
          </a:xfrm>
        </p:grpSpPr>
        <p:sp>
          <p:nvSpPr>
            <p:cNvPr id="10806" name="Google Shape;10806;p6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63"/>
          <p:cNvGrpSpPr/>
          <p:nvPr/>
        </p:nvGrpSpPr>
        <p:grpSpPr>
          <a:xfrm>
            <a:off x="7105923" y="1803095"/>
            <a:ext cx="333285" cy="350682"/>
            <a:chOff x="7105923" y="1978545"/>
            <a:chExt cx="333285" cy="350682"/>
          </a:xfrm>
        </p:grpSpPr>
        <p:sp>
          <p:nvSpPr>
            <p:cNvPr id="10809" name="Google Shape;10809;p6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6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8" name="Google Shape;10818;p63"/>
          <p:cNvGrpSpPr/>
          <p:nvPr/>
        </p:nvGrpSpPr>
        <p:grpSpPr>
          <a:xfrm>
            <a:off x="3616406" y="2246902"/>
            <a:ext cx="203393" cy="351827"/>
            <a:chOff x="3616406" y="2422352"/>
            <a:chExt cx="203393" cy="351827"/>
          </a:xfrm>
        </p:grpSpPr>
        <p:sp>
          <p:nvSpPr>
            <p:cNvPr id="10819" name="Google Shape;10819;p6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3"/>
          <p:cNvGrpSpPr/>
          <p:nvPr/>
        </p:nvGrpSpPr>
        <p:grpSpPr>
          <a:xfrm>
            <a:off x="878187" y="2246520"/>
            <a:ext cx="272696" cy="351827"/>
            <a:chOff x="913012" y="2421970"/>
            <a:chExt cx="272696" cy="351827"/>
          </a:xfrm>
        </p:grpSpPr>
        <p:sp>
          <p:nvSpPr>
            <p:cNvPr id="10822" name="Google Shape;10822;p6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3"/>
          <p:cNvGrpSpPr/>
          <p:nvPr/>
        </p:nvGrpSpPr>
        <p:grpSpPr>
          <a:xfrm>
            <a:off x="2274743" y="2246902"/>
            <a:ext cx="255649" cy="351445"/>
            <a:chOff x="2274743" y="2422352"/>
            <a:chExt cx="255649" cy="351445"/>
          </a:xfrm>
        </p:grpSpPr>
        <p:sp>
          <p:nvSpPr>
            <p:cNvPr id="10827" name="Google Shape;10827;p6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0" name="Google Shape;10830;p63"/>
          <p:cNvGrpSpPr/>
          <p:nvPr/>
        </p:nvGrpSpPr>
        <p:grpSpPr>
          <a:xfrm>
            <a:off x="2708723" y="2245789"/>
            <a:ext cx="246552" cy="352558"/>
            <a:chOff x="2708723" y="2421239"/>
            <a:chExt cx="246552" cy="352558"/>
          </a:xfrm>
        </p:grpSpPr>
        <p:sp>
          <p:nvSpPr>
            <p:cNvPr id="10831" name="Google Shape;10831;p6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63"/>
          <p:cNvGrpSpPr/>
          <p:nvPr/>
        </p:nvGrpSpPr>
        <p:grpSpPr>
          <a:xfrm>
            <a:off x="1835485" y="2246902"/>
            <a:ext cx="259433" cy="350714"/>
            <a:chOff x="1835485" y="2422352"/>
            <a:chExt cx="259433" cy="350714"/>
          </a:xfrm>
        </p:grpSpPr>
        <p:sp>
          <p:nvSpPr>
            <p:cNvPr id="10834" name="Google Shape;10834;p6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3"/>
          <p:cNvGrpSpPr/>
          <p:nvPr/>
        </p:nvGrpSpPr>
        <p:grpSpPr>
          <a:xfrm>
            <a:off x="3150240" y="2246902"/>
            <a:ext cx="212489" cy="351445"/>
            <a:chOff x="3150240" y="2422352"/>
            <a:chExt cx="212489" cy="351445"/>
          </a:xfrm>
        </p:grpSpPr>
        <p:sp>
          <p:nvSpPr>
            <p:cNvPr id="10842" name="Google Shape;10842;p6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3"/>
          <p:cNvGrpSpPr/>
          <p:nvPr/>
        </p:nvGrpSpPr>
        <p:grpSpPr>
          <a:xfrm>
            <a:off x="1367060" y="2246679"/>
            <a:ext cx="269261" cy="352050"/>
            <a:chOff x="1367060" y="2422129"/>
            <a:chExt cx="269261" cy="352050"/>
          </a:xfrm>
        </p:grpSpPr>
        <p:sp>
          <p:nvSpPr>
            <p:cNvPr id="10845" name="Google Shape;10845;p6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6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0" name="Google Shape;10860;p63"/>
          <p:cNvGrpSpPr/>
          <p:nvPr/>
        </p:nvGrpSpPr>
        <p:grpSpPr>
          <a:xfrm>
            <a:off x="4882690" y="2249955"/>
            <a:ext cx="274573" cy="350682"/>
            <a:chOff x="4882690" y="2425405"/>
            <a:chExt cx="274573" cy="350682"/>
          </a:xfrm>
        </p:grpSpPr>
        <p:sp>
          <p:nvSpPr>
            <p:cNvPr id="10861" name="Google Shape;10861;p6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63"/>
          <p:cNvGrpSpPr/>
          <p:nvPr/>
        </p:nvGrpSpPr>
        <p:grpSpPr>
          <a:xfrm>
            <a:off x="6627639" y="2268434"/>
            <a:ext cx="355993" cy="313247"/>
            <a:chOff x="6627639" y="2443884"/>
            <a:chExt cx="355993" cy="313247"/>
          </a:xfrm>
        </p:grpSpPr>
        <p:sp>
          <p:nvSpPr>
            <p:cNvPr id="10864" name="Google Shape;10864;p6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63"/>
          <p:cNvGrpSpPr/>
          <p:nvPr/>
        </p:nvGrpSpPr>
        <p:grpSpPr>
          <a:xfrm>
            <a:off x="6183451" y="2286690"/>
            <a:ext cx="351445" cy="277976"/>
            <a:chOff x="6183451" y="2462140"/>
            <a:chExt cx="351445" cy="277976"/>
          </a:xfrm>
        </p:grpSpPr>
        <p:sp>
          <p:nvSpPr>
            <p:cNvPr id="10868" name="Google Shape;10868;p6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5735477" y="2254408"/>
            <a:ext cx="353354" cy="341299"/>
            <a:chOff x="5735477" y="2429858"/>
            <a:chExt cx="353354" cy="341299"/>
          </a:xfrm>
        </p:grpSpPr>
        <p:sp>
          <p:nvSpPr>
            <p:cNvPr id="10876" name="Google Shape;10876;p6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63"/>
          <p:cNvGrpSpPr/>
          <p:nvPr/>
        </p:nvGrpSpPr>
        <p:grpSpPr>
          <a:xfrm>
            <a:off x="5243735" y="2271523"/>
            <a:ext cx="405255" cy="275499"/>
            <a:chOff x="5283337" y="2478774"/>
            <a:chExt cx="358633" cy="243913"/>
          </a:xfrm>
        </p:grpSpPr>
        <p:sp>
          <p:nvSpPr>
            <p:cNvPr id="10883" name="Google Shape;10883;p6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63"/>
          <p:cNvGrpSpPr/>
          <p:nvPr/>
        </p:nvGrpSpPr>
        <p:grpSpPr>
          <a:xfrm>
            <a:off x="7964753" y="2295373"/>
            <a:ext cx="362068" cy="258670"/>
            <a:chOff x="7964753" y="2470823"/>
            <a:chExt cx="362068" cy="258670"/>
          </a:xfrm>
        </p:grpSpPr>
        <p:sp>
          <p:nvSpPr>
            <p:cNvPr id="10901" name="Google Shape;10901;p6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3"/>
          <p:cNvGrpSpPr/>
          <p:nvPr/>
        </p:nvGrpSpPr>
        <p:grpSpPr>
          <a:xfrm>
            <a:off x="7524349" y="2280997"/>
            <a:ext cx="350332" cy="288948"/>
            <a:chOff x="7524349" y="2456447"/>
            <a:chExt cx="350332" cy="288948"/>
          </a:xfrm>
        </p:grpSpPr>
        <p:sp>
          <p:nvSpPr>
            <p:cNvPr id="10911" name="Google Shape;10911;p6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3"/>
          <p:cNvGrpSpPr/>
          <p:nvPr/>
        </p:nvGrpSpPr>
        <p:grpSpPr>
          <a:xfrm>
            <a:off x="3972749" y="2719143"/>
            <a:ext cx="355230" cy="356725"/>
            <a:chOff x="3972749" y="2894211"/>
            <a:chExt cx="355230" cy="356725"/>
          </a:xfrm>
        </p:grpSpPr>
        <p:sp>
          <p:nvSpPr>
            <p:cNvPr id="10917" name="Google Shape;10917;p6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3"/>
          <p:cNvGrpSpPr/>
          <p:nvPr/>
        </p:nvGrpSpPr>
        <p:grpSpPr>
          <a:xfrm>
            <a:off x="3527797" y="2743553"/>
            <a:ext cx="355993" cy="307904"/>
            <a:chOff x="3527797" y="2918796"/>
            <a:chExt cx="355993" cy="307904"/>
          </a:xfrm>
        </p:grpSpPr>
        <p:sp>
          <p:nvSpPr>
            <p:cNvPr id="10923" name="Google Shape;10923;p6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3"/>
          <p:cNvGrpSpPr/>
          <p:nvPr/>
        </p:nvGrpSpPr>
        <p:grpSpPr>
          <a:xfrm>
            <a:off x="3082845" y="2746336"/>
            <a:ext cx="356375" cy="302338"/>
            <a:chOff x="3082845" y="2920959"/>
            <a:chExt cx="356375" cy="302338"/>
          </a:xfrm>
        </p:grpSpPr>
        <p:sp>
          <p:nvSpPr>
            <p:cNvPr id="10934" name="Google Shape;10934;p6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63"/>
          <p:cNvGrpSpPr/>
          <p:nvPr/>
        </p:nvGrpSpPr>
        <p:grpSpPr>
          <a:xfrm>
            <a:off x="2639038" y="2719699"/>
            <a:ext cx="355612" cy="355612"/>
            <a:chOff x="2639038" y="2894942"/>
            <a:chExt cx="355612" cy="355612"/>
          </a:xfrm>
        </p:grpSpPr>
        <p:sp>
          <p:nvSpPr>
            <p:cNvPr id="10937" name="Google Shape;10937;p6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3"/>
          <p:cNvGrpSpPr/>
          <p:nvPr/>
        </p:nvGrpSpPr>
        <p:grpSpPr>
          <a:xfrm>
            <a:off x="2194468" y="2763622"/>
            <a:ext cx="355993" cy="267766"/>
            <a:chOff x="2194468" y="2938865"/>
            <a:chExt cx="355993" cy="267766"/>
          </a:xfrm>
        </p:grpSpPr>
        <p:sp>
          <p:nvSpPr>
            <p:cNvPr id="10940" name="Google Shape;10940;p6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3"/>
          <p:cNvGrpSpPr/>
          <p:nvPr/>
        </p:nvGrpSpPr>
        <p:grpSpPr>
          <a:xfrm>
            <a:off x="1749897" y="2719699"/>
            <a:ext cx="355993" cy="355612"/>
            <a:chOff x="1749897" y="2894561"/>
            <a:chExt cx="355993" cy="355612"/>
          </a:xfrm>
        </p:grpSpPr>
        <p:sp>
          <p:nvSpPr>
            <p:cNvPr id="10961" name="Google Shape;10961;p6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3"/>
          <p:cNvGrpSpPr/>
          <p:nvPr/>
        </p:nvGrpSpPr>
        <p:grpSpPr>
          <a:xfrm>
            <a:off x="1305327" y="2718761"/>
            <a:ext cx="357520" cy="357488"/>
            <a:chOff x="1305327" y="2894211"/>
            <a:chExt cx="357520" cy="357488"/>
          </a:xfrm>
        </p:grpSpPr>
        <p:sp>
          <p:nvSpPr>
            <p:cNvPr id="10973" name="Google Shape;10973;p6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3"/>
          <p:cNvGrpSpPr/>
          <p:nvPr/>
        </p:nvGrpSpPr>
        <p:grpSpPr>
          <a:xfrm>
            <a:off x="853950" y="2720860"/>
            <a:ext cx="364104" cy="353290"/>
            <a:chOff x="853950" y="2894720"/>
            <a:chExt cx="364104" cy="353290"/>
          </a:xfrm>
        </p:grpSpPr>
        <p:sp>
          <p:nvSpPr>
            <p:cNvPr id="10979" name="Google Shape;10979;p6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7066548" y="2737144"/>
            <a:ext cx="352209" cy="334938"/>
            <a:chOff x="7066548" y="2912594"/>
            <a:chExt cx="352209" cy="334938"/>
          </a:xfrm>
        </p:grpSpPr>
        <p:sp>
          <p:nvSpPr>
            <p:cNvPr id="10987" name="Google Shape;10987;p6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3" name="Google Shape;10993;p6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63"/>
          <p:cNvGrpSpPr/>
          <p:nvPr/>
        </p:nvGrpSpPr>
        <p:grpSpPr>
          <a:xfrm>
            <a:off x="7541397" y="2729352"/>
            <a:ext cx="318495" cy="352209"/>
            <a:chOff x="7541397" y="2904802"/>
            <a:chExt cx="318495" cy="352209"/>
          </a:xfrm>
        </p:grpSpPr>
        <p:sp>
          <p:nvSpPr>
            <p:cNvPr id="10996" name="Google Shape;10996;p6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8" name="Google Shape;10998;p63"/>
          <p:cNvGrpSpPr/>
          <p:nvPr/>
        </p:nvGrpSpPr>
        <p:grpSpPr>
          <a:xfrm>
            <a:off x="8003015" y="2728589"/>
            <a:ext cx="306759" cy="351445"/>
            <a:chOff x="8003015" y="2904039"/>
            <a:chExt cx="306759" cy="351445"/>
          </a:xfrm>
        </p:grpSpPr>
        <p:sp>
          <p:nvSpPr>
            <p:cNvPr id="10999" name="Google Shape;10999;p6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3"/>
          <p:cNvGrpSpPr/>
          <p:nvPr/>
        </p:nvGrpSpPr>
        <p:grpSpPr>
          <a:xfrm>
            <a:off x="5687770" y="2710046"/>
            <a:ext cx="369638" cy="369606"/>
            <a:chOff x="5687770" y="2885496"/>
            <a:chExt cx="369638" cy="369606"/>
          </a:xfrm>
        </p:grpSpPr>
        <p:sp>
          <p:nvSpPr>
            <p:cNvPr id="11006" name="Google Shape;11006;p6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3"/>
          <p:cNvGrpSpPr/>
          <p:nvPr/>
        </p:nvGrpSpPr>
        <p:grpSpPr>
          <a:xfrm>
            <a:off x="4881958" y="2729352"/>
            <a:ext cx="156417" cy="349537"/>
            <a:chOff x="4881958" y="2904802"/>
            <a:chExt cx="156417" cy="349537"/>
          </a:xfrm>
        </p:grpSpPr>
        <p:sp>
          <p:nvSpPr>
            <p:cNvPr id="11017" name="Google Shape;11017;p6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63"/>
          <p:cNvGrpSpPr/>
          <p:nvPr/>
        </p:nvGrpSpPr>
        <p:grpSpPr>
          <a:xfrm>
            <a:off x="5230318" y="2711064"/>
            <a:ext cx="371133" cy="367443"/>
            <a:chOff x="5230318" y="2886514"/>
            <a:chExt cx="371133" cy="367443"/>
          </a:xfrm>
        </p:grpSpPr>
        <p:sp>
          <p:nvSpPr>
            <p:cNvPr id="11025" name="Google Shape;11025;p6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63"/>
          <p:cNvGrpSpPr/>
          <p:nvPr/>
        </p:nvGrpSpPr>
        <p:grpSpPr>
          <a:xfrm>
            <a:off x="5748358" y="3259128"/>
            <a:ext cx="352590" cy="182561"/>
            <a:chOff x="5748358" y="3434578"/>
            <a:chExt cx="352590" cy="182561"/>
          </a:xfrm>
        </p:grpSpPr>
        <p:sp>
          <p:nvSpPr>
            <p:cNvPr id="11035" name="Google Shape;11035;p6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3"/>
          <p:cNvGrpSpPr/>
          <p:nvPr/>
        </p:nvGrpSpPr>
        <p:grpSpPr>
          <a:xfrm>
            <a:off x="862283" y="4099321"/>
            <a:ext cx="341204" cy="359301"/>
            <a:chOff x="862283" y="4274771"/>
            <a:chExt cx="341204" cy="359301"/>
          </a:xfrm>
        </p:grpSpPr>
        <p:sp>
          <p:nvSpPr>
            <p:cNvPr id="11042" name="Google Shape;11042;p6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63"/>
          <p:cNvGrpSpPr/>
          <p:nvPr/>
        </p:nvGrpSpPr>
        <p:grpSpPr>
          <a:xfrm>
            <a:off x="1396957" y="4111915"/>
            <a:ext cx="301861" cy="332871"/>
            <a:chOff x="1396957" y="4287365"/>
            <a:chExt cx="301861" cy="332871"/>
          </a:xfrm>
        </p:grpSpPr>
        <p:sp>
          <p:nvSpPr>
            <p:cNvPr id="11046" name="Google Shape;11046;p6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63"/>
          <p:cNvGrpSpPr/>
          <p:nvPr/>
        </p:nvGrpSpPr>
        <p:grpSpPr>
          <a:xfrm>
            <a:off x="1865381" y="4102056"/>
            <a:ext cx="396131" cy="355612"/>
            <a:chOff x="1865381" y="4277506"/>
            <a:chExt cx="396131" cy="355612"/>
          </a:xfrm>
        </p:grpSpPr>
        <p:sp>
          <p:nvSpPr>
            <p:cNvPr id="11062" name="Google Shape;11062;p6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8" name="Google Shape;11068;p63"/>
          <p:cNvGrpSpPr/>
          <p:nvPr/>
        </p:nvGrpSpPr>
        <p:grpSpPr>
          <a:xfrm>
            <a:off x="2411823" y="4128549"/>
            <a:ext cx="334398" cy="299953"/>
            <a:chOff x="2411823" y="4303999"/>
            <a:chExt cx="334398" cy="299953"/>
          </a:xfrm>
        </p:grpSpPr>
        <p:sp>
          <p:nvSpPr>
            <p:cNvPr id="11069" name="Google Shape;11069;p6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6" name="Google Shape;11076;p63"/>
          <p:cNvGrpSpPr/>
          <p:nvPr/>
        </p:nvGrpSpPr>
        <p:grpSpPr>
          <a:xfrm>
            <a:off x="2903337" y="4103582"/>
            <a:ext cx="382519" cy="350682"/>
            <a:chOff x="2903337" y="4279032"/>
            <a:chExt cx="382519" cy="350682"/>
          </a:xfrm>
        </p:grpSpPr>
        <p:sp>
          <p:nvSpPr>
            <p:cNvPr id="11077" name="Google Shape;11077;p6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63"/>
          <p:cNvGrpSpPr/>
          <p:nvPr/>
        </p:nvGrpSpPr>
        <p:grpSpPr>
          <a:xfrm>
            <a:off x="3933342" y="4140317"/>
            <a:ext cx="383632" cy="276449"/>
            <a:chOff x="3933342" y="4315767"/>
            <a:chExt cx="383632" cy="276449"/>
          </a:xfrm>
        </p:grpSpPr>
        <p:sp>
          <p:nvSpPr>
            <p:cNvPr id="11093" name="Google Shape;11093;p6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9" name="Google Shape;11099;p63"/>
          <p:cNvGrpSpPr/>
          <p:nvPr/>
        </p:nvGrpSpPr>
        <p:grpSpPr>
          <a:xfrm>
            <a:off x="3441065" y="4127055"/>
            <a:ext cx="337069" cy="302593"/>
            <a:chOff x="3441065" y="4302505"/>
            <a:chExt cx="337069" cy="302593"/>
          </a:xfrm>
        </p:grpSpPr>
        <p:sp>
          <p:nvSpPr>
            <p:cNvPr id="11100" name="Google Shape;11100;p6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3" name="Google Shape;11113;p63"/>
          <p:cNvGrpSpPr/>
          <p:nvPr/>
        </p:nvGrpSpPr>
        <p:grpSpPr>
          <a:xfrm>
            <a:off x="3532345" y="3187185"/>
            <a:ext cx="339328" cy="336274"/>
            <a:chOff x="3532345" y="3362635"/>
            <a:chExt cx="339328" cy="336274"/>
          </a:xfrm>
        </p:grpSpPr>
        <p:sp>
          <p:nvSpPr>
            <p:cNvPr id="11114" name="Google Shape;11114;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9" name="Google Shape;11119;p6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0" name="Google Shape;11120;p63"/>
          <p:cNvGrpSpPr/>
          <p:nvPr/>
        </p:nvGrpSpPr>
        <p:grpSpPr>
          <a:xfrm>
            <a:off x="1883955" y="3633250"/>
            <a:ext cx="162873" cy="351445"/>
            <a:chOff x="1883955" y="3808700"/>
            <a:chExt cx="162873" cy="351445"/>
          </a:xfrm>
        </p:grpSpPr>
        <p:sp>
          <p:nvSpPr>
            <p:cNvPr id="11121" name="Google Shape;11121;p6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63"/>
          <p:cNvGrpSpPr/>
          <p:nvPr/>
        </p:nvGrpSpPr>
        <p:grpSpPr>
          <a:xfrm>
            <a:off x="939156" y="3633759"/>
            <a:ext cx="192007" cy="351318"/>
            <a:chOff x="939156" y="3809209"/>
            <a:chExt cx="192007" cy="351318"/>
          </a:xfrm>
        </p:grpSpPr>
        <p:sp>
          <p:nvSpPr>
            <p:cNvPr id="11124" name="Google Shape;11124;p6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63"/>
          <p:cNvGrpSpPr/>
          <p:nvPr/>
        </p:nvGrpSpPr>
        <p:grpSpPr>
          <a:xfrm>
            <a:off x="2306167" y="3634395"/>
            <a:ext cx="193915" cy="349155"/>
            <a:chOff x="2306167" y="3809845"/>
            <a:chExt cx="193915" cy="349155"/>
          </a:xfrm>
        </p:grpSpPr>
        <p:sp>
          <p:nvSpPr>
            <p:cNvPr id="11127" name="Google Shape;11127;p6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3"/>
          <p:cNvGrpSpPr/>
          <p:nvPr/>
        </p:nvGrpSpPr>
        <p:grpSpPr>
          <a:xfrm>
            <a:off x="1323901" y="3631723"/>
            <a:ext cx="356343" cy="356757"/>
            <a:chOff x="1323901" y="3807173"/>
            <a:chExt cx="356343" cy="356757"/>
          </a:xfrm>
        </p:grpSpPr>
        <p:sp>
          <p:nvSpPr>
            <p:cNvPr id="11135" name="Google Shape;11135;p6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9" name="Google Shape;11159;p6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0" name="Google Shape;11160;p63"/>
          <p:cNvGrpSpPr/>
          <p:nvPr/>
        </p:nvGrpSpPr>
        <p:grpSpPr>
          <a:xfrm>
            <a:off x="859262" y="3178470"/>
            <a:ext cx="306759" cy="351445"/>
            <a:chOff x="859262" y="3353920"/>
            <a:chExt cx="306759" cy="351445"/>
          </a:xfrm>
        </p:grpSpPr>
        <p:sp>
          <p:nvSpPr>
            <p:cNvPr id="11161" name="Google Shape;11161;p6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6" name="Google Shape;11166;p6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7" name="Google Shape;11167;p63"/>
          <p:cNvGrpSpPr/>
          <p:nvPr/>
        </p:nvGrpSpPr>
        <p:grpSpPr>
          <a:xfrm>
            <a:off x="3967437" y="3661652"/>
            <a:ext cx="364708" cy="295405"/>
            <a:chOff x="3967437" y="3837102"/>
            <a:chExt cx="364708" cy="295405"/>
          </a:xfrm>
        </p:grpSpPr>
        <p:sp>
          <p:nvSpPr>
            <p:cNvPr id="11168" name="Google Shape;11168;p6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3" name="Google Shape;11173;p6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6" name="Google Shape;11176;p63"/>
          <p:cNvGrpSpPr/>
          <p:nvPr/>
        </p:nvGrpSpPr>
        <p:grpSpPr>
          <a:xfrm>
            <a:off x="5811827" y="3631001"/>
            <a:ext cx="283743" cy="308444"/>
            <a:chOff x="5964227" y="3858701"/>
            <a:chExt cx="283743" cy="308444"/>
          </a:xfrm>
        </p:grpSpPr>
        <p:sp>
          <p:nvSpPr>
            <p:cNvPr id="11177" name="Google Shape;11177;p6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1" name="Google Shape;11181;p63"/>
          <p:cNvGrpSpPr/>
          <p:nvPr/>
        </p:nvGrpSpPr>
        <p:grpSpPr>
          <a:xfrm>
            <a:off x="6243508" y="3697623"/>
            <a:ext cx="320372" cy="213602"/>
            <a:chOff x="6395908" y="3873073"/>
            <a:chExt cx="320372" cy="213602"/>
          </a:xfrm>
        </p:grpSpPr>
        <p:sp>
          <p:nvSpPr>
            <p:cNvPr id="11182" name="Google Shape;11182;p6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3"/>
          <p:cNvGrpSpPr/>
          <p:nvPr/>
        </p:nvGrpSpPr>
        <p:grpSpPr>
          <a:xfrm>
            <a:off x="7262890" y="3627366"/>
            <a:ext cx="357138" cy="352018"/>
            <a:chOff x="7415290" y="3802816"/>
            <a:chExt cx="357138" cy="352018"/>
          </a:xfrm>
        </p:grpSpPr>
        <p:sp>
          <p:nvSpPr>
            <p:cNvPr id="11193" name="Google Shape;11193;p6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3"/>
          <p:cNvGrpSpPr/>
          <p:nvPr/>
        </p:nvGrpSpPr>
        <p:grpSpPr>
          <a:xfrm>
            <a:off x="6737312" y="3657963"/>
            <a:ext cx="355230" cy="293401"/>
            <a:chOff x="6889712" y="3833413"/>
            <a:chExt cx="355230" cy="293401"/>
          </a:xfrm>
        </p:grpSpPr>
        <p:sp>
          <p:nvSpPr>
            <p:cNvPr id="11202" name="Google Shape;11202;p6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7" name="Google Shape;11207;p63"/>
          <p:cNvGrpSpPr/>
          <p:nvPr/>
        </p:nvGrpSpPr>
        <p:grpSpPr>
          <a:xfrm>
            <a:off x="7707152" y="3660420"/>
            <a:ext cx="282318" cy="337168"/>
            <a:chOff x="1635875" y="237775"/>
            <a:chExt cx="4370250" cy="5219325"/>
          </a:xfrm>
        </p:grpSpPr>
        <p:sp>
          <p:nvSpPr>
            <p:cNvPr id="11208" name="Google Shape;11208;p6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0" name="Google Shape;11210;p63"/>
          <p:cNvGrpSpPr/>
          <p:nvPr/>
        </p:nvGrpSpPr>
        <p:grpSpPr>
          <a:xfrm>
            <a:off x="3103963" y="3185690"/>
            <a:ext cx="297886" cy="337578"/>
            <a:chOff x="3103963" y="3361140"/>
            <a:chExt cx="297886" cy="337578"/>
          </a:xfrm>
        </p:grpSpPr>
        <p:sp>
          <p:nvSpPr>
            <p:cNvPr id="11211" name="Google Shape;11211;p6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63"/>
          <p:cNvGrpSpPr/>
          <p:nvPr/>
        </p:nvGrpSpPr>
        <p:grpSpPr>
          <a:xfrm>
            <a:off x="2667821" y="3185658"/>
            <a:ext cx="273046" cy="337801"/>
            <a:chOff x="2667821" y="3361108"/>
            <a:chExt cx="273046" cy="337801"/>
          </a:xfrm>
        </p:grpSpPr>
        <p:sp>
          <p:nvSpPr>
            <p:cNvPr id="11236" name="Google Shape;11236;p6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5" name="Google Shape;11255;p63"/>
          <p:cNvGrpSpPr/>
          <p:nvPr/>
        </p:nvGrpSpPr>
        <p:grpSpPr>
          <a:xfrm>
            <a:off x="2212469" y="3184863"/>
            <a:ext cx="282715" cy="338660"/>
            <a:chOff x="2212469" y="3360313"/>
            <a:chExt cx="282715" cy="338660"/>
          </a:xfrm>
        </p:grpSpPr>
        <p:sp>
          <p:nvSpPr>
            <p:cNvPr id="11256" name="Google Shape;11256;p6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63"/>
          <p:cNvGrpSpPr/>
          <p:nvPr/>
        </p:nvGrpSpPr>
        <p:grpSpPr>
          <a:xfrm>
            <a:off x="1768821" y="3185658"/>
            <a:ext cx="278739" cy="339073"/>
            <a:chOff x="1768821" y="3361108"/>
            <a:chExt cx="278739" cy="339073"/>
          </a:xfrm>
        </p:grpSpPr>
        <p:sp>
          <p:nvSpPr>
            <p:cNvPr id="11260" name="Google Shape;11260;p6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63"/>
          <p:cNvGrpSpPr/>
          <p:nvPr/>
        </p:nvGrpSpPr>
        <p:grpSpPr>
          <a:xfrm>
            <a:off x="5337883" y="3161423"/>
            <a:ext cx="307141" cy="376826"/>
            <a:chOff x="5337883" y="3336873"/>
            <a:chExt cx="307141" cy="376826"/>
          </a:xfrm>
        </p:grpSpPr>
        <p:sp>
          <p:nvSpPr>
            <p:cNvPr id="11272" name="Google Shape;11272;p6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3"/>
          <p:cNvGrpSpPr/>
          <p:nvPr/>
        </p:nvGrpSpPr>
        <p:grpSpPr>
          <a:xfrm>
            <a:off x="4883835" y="3161805"/>
            <a:ext cx="323425" cy="377557"/>
            <a:chOff x="4883835" y="3337255"/>
            <a:chExt cx="323425" cy="377557"/>
          </a:xfrm>
        </p:grpSpPr>
        <p:sp>
          <p:nvSpPr>
            <p:cNvPr id="11275" name="Google Shape;11275;p6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63"/>
          <p:cNvGrpSpPr/>
          <p:nvPr/>
        </p:nvGrpSpPr>
        <p:grpSpPr>
          <a:xfrm>
            <a:off x="6193310" y="3231839"/>
            <a:ext cx="352590" cy="237488"/>
            <a:chOff x="6193310" y="3407289"/>
            <a:chExt cx="352590" cy="237488"/>
          </a:xfrm>
        </p:grpSpPr>
        <p:sp>
          <p:nvSpPr>
            <p:cNvPr id="11279" name="Google Shape;11279;p6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3"/>
          <p:cNvGrpSpPr/>
          <p:nvPr/>
        </p:nvGrpSpPr>
        <p:grpSpPr>
          <a:xfrm>
            <a:off x="6637117" y="3222393"/>
            <a:ext cx="353735" cy="254504"/>
            <a:chOff x="6637117" y="3397843"/>
            <a:chExt cx="353735" cy="254504"/>
          </a:xfrm>
        </p:grpSpPr>
        <p:sp>
          <p:nvSpPr>
            <p:cNvPr id="11285" name="Google Shape;11285;p6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3"/>
          <p:cNvGrpSpPr/>
          <p:nvPr/>
        </p:nvGrpSpPr>
        <p:grpSpPr>
          <a:xfrm>
            <a:off x="7075994" y="3174081"/>
            <a:ext cx="360637" cy="352336"/>
            <a:chOff x="7075994" y="3349531"/>
            <a:chExt cx="360637" cy="352336"/>
          </a:xfrm>
        </p:grpSpPr>
        <p:sp>
          <p:nvSpPr>
            <p:cNvPr id="11292" name="Google Shape;11292;p6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63"/>
          <p:cNvGrpSpPr/>
          <p:nvPr/>
        </p:nvGrpSpPr>
        <p:grpSpPr>
          <a:xfrm>
            <a:off x="7651983" y="3173731"/>
            <a:ext cx="107183" cy="352399"/>
            <a:chOff x="7651983" y="3349181"/>
            <a:chExt cx="107183" cy="352399"/>
          </a:xfrm>
        </p:grpSpPr>
        <p:sp>
          <p:nvSpPr>
            <p:cNvPr id="11300" name="Google Shape;11300;p6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63"/>
          <p:cNvGrpSpPr/>
          <p:nvPr/>
        </p:nvGrpSpPr>
        <p:grpSpPr>
          <a:xfrm>
            <a:off x="7973468" y="3206872"/>
            <a:ext cx="352590" cy="287072"/>
            <a:chOff x="7973468" y="3382322"/>
            <a:chExt cx="352590" cy="287072"/>
          </a:xfrm>
        </p:grpSpPr>
        <p:sp>
          <p:nvSpPr>
            <p:cNvPr id="11303" name="Google Shape;11303;p6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5" name="Google Shape;1131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316" name="Google Shape;1131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20" name="Shape 11320"/>
        <p:cNvGrpSpPr/>
        <p:nvPr/>
      </p:nvGrpSpPr>
      <p:grpSpPr>
        <a:xfrm>
          <a:off x="0" y="0"/>
          <a:ext cx="0" cy="0"/>
          <a:chOff x="0" y="0"/>
          <a:chExt cx="0" cy="0"/>
        </a:xfrm>
      </p:grpSpPr>
      <p:grpSp>
        <p:nvGrpSpPr>
          <p:cNvPr id="11321" name="Google Shape;11321;p64"/>
          <p:cNvGrpSpPr/>
          <p:nvPr/>
        </p:nvGrpSpPr>
        <p:grpSpPr>
          <a:xfrm>
            <a:off x="821808" y="1576858"/>
            <a:ext cx="347872" cy="347488"/>
            <a:chOff x="849677" y="1500658"/>
            <a:chExt cx="347872" cy="347488"/>
          </a:xfrm>
        </p:grpSpPr>
        <p:sp>
          <p:nvSpPr>
            <p:cNvPr id="11322" name="Google Shape;11322;p6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4"/>
          <p:cNvGrpSpPr/>
          <p:nvPr/>
        </p:nvGrpSpPr>
        <p:grpSpPr>
          <a:xfrm>
            <a:off x="1387984" y="1576858"/>
            <a:ext cx="315872" cy="347488"/>
            <a:chOff x="1415853" y="1500658"/>
            <a:chExt cx="315872" cy="347488"/>
          </a:xfrm>
        </p:grpSpPr>
        <p:sp>
          <p:nvSpPr>
            <p:cNvPr id="11329" name="Google Shape;11329;p6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3" name="Google Shape;11333;p64"/>
          <p:cNvGrpSpPr/>
          <p:nvPr/>
        </p:nvGrpSpPr>
        <p:grpSpPr>
          <a:xfrm>
            <a:off x="4669520" y="1576858"/>
            <a:ext cx="347520" cy="347104"/>
            <a:chOff x="4697389" y="1500658"/>
            <a:chExt cx="347520" cy="347104"/>
          </a:xfrm>
        </p:grpSpPr>
        <p:sp>
          <p:nvSpPr>
            <p:cNvPr id="11334" name="Google Shape;11334;p6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4"/>
          <p:cNvGrpSpPr/>
          <p:nvPr/>
        </p:nvGrpSpPr>
        <p:grpSpPr>
          <a:xfrm>
            <a:off x="3575664" y="2041146"/>
            <a:ext cx="347520" cy="353760"/>
            <a:chOff x="3603533" y="1964946"/>
            <a:chExt cx="347520" cy="353760"/>
          </a:xfrm>
        </p:grpSpPr>
        <p:sp>
          <p:nvSpPr>
            <p:cNvPr id="11338" name="Google Shape;11338;p6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4"/>
          <p:cNvGrpSpPr/>
          <p:nvPr/>
        </p:nvGrpSpPr>
        <p:grpSpPr>
          <a:xfrm>
            <a:off x="1922896" y="2040538"/>
            <a:ext cx="357792" cy="352448"/>
            <a:chOff x="1950765" y="1964338"/>
            <a:chExt cx="357792" cy="352448"/>
          </a:xfrm>
        </p:grpSpPr>
        <p:sp>
          <p:nvSpPr>
            <p:cNvPr id="11342" name="Google Shape;11342;p6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6" name="Google Shape;11346;p64"/>
          <p:cNvGrpSpPr/>
          <p:nvPr/>
        </p:nvGrpSpPr>
        <p:grpSpPr>
          <a:xfrm>
            <a:off x="7407760" y="2040890"/>
            <a:ext cx="367712" cy="353248"/>
            <a:chOff x="7435629" y="1964690"/>
            <a:chExt cx="367712" cy="353248"/>
          </a:xfrm>
        </p:grpSpPr>
        <p:sp>
          <p:nvSpPr>
            <p:cNvPr id="11347" name="Google Shape;11347;p6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4"/>
          <p:cNvGrpSpPr/>
          <p:nvPr/>
        </p:nvGrpSpPr>
        <p:grpSpPr>
          <a:xfrm>
            <a:off x="2484880" y="2041242"/>
            <a:ext cx="333024" cy="352896"/>
            <a:chOff x="2512749" y="1965042"/>
            <a:chExt cx="333024" cy="352896"/>
          </a:xfrm>
        </p:grpSpPr>
        <p:sp>
          <p:nvSpPr>
            <p:cNvPr id="11352" name="Google Shape;11352;p6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4"/>
          <p:cNvGrpSpPr/>
          <p:nvPr/>
        </p:nvGrpSpPr>
        <p:grpSpPr>
          <a:xfrm>
            <a:off x="1370448" y="2057978"/>
            <a:ext cx="365792" cy="335392"/>
            <a:chOff x="1398317" y="1981778"/>
            <a:chExt cx="365792" cy="335392"/>
          </a:xfrm>
        </p:grpSpPr>
        <p:sp>
          <p:nvSpPr>
            <p:cNvPr id="11358" name="Google Shape;11358;p6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64"/>
          <p:cNvGrpSpPr/>
          <p:nvPr/>
        </p:nvGrpSpPr>
        <p:grpSpPr>
          <a:xfrm>
            <a:off x="3024368" y="2079770"/>
            <a:ext cx="353600" cy="314752"/>
            <a:chOff x="3052237" y="2003570"/>
            <a:chExt cx="353600" cy="314752"/>
          </a:xfrm>
        </p:grpSpPr>
        <p:sp>
          <p:nvSpPr>
            <p:cNvPr id="11365" name="Google Shape;11365;p6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64"/>
          <p:cNvGrpSpPr/>
          <p:nvPr/>
        </p:nvGrpSpPr>
        <p:grpSpPr>
          <a:xfrm>
            <a:off x="1376144" y="3034266"/>
            <a:ext cx="368096" cy="223968"/>
            <a:chOff x="1404013" y="2958066"/>
            <a:chExt cx="368096" cy="223968"/>
          </a:xfrm>
        </p:grpSpPr>
        <p:sp>
          <p:nvSpPr>
            <p:cNvPr id="11369" name="Google Shape;11369;p6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1" name="Google Shape;11371;p6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3" name="Google Shape;11373;p64"/>
          <p:cNvGrpSpPr/>
          <p:nvPr/>
        </p:nvGrpSpPr>
        <p:grpSpPr>
          <a:xfrm>
            <a:off x="1923280" y="2961402"/>
            <a:ext cx="370368" cy="367328"/>
            <a:chOff x="1951149" y="2885202"/>
            <a:chExt cx="370368" cy="367328"/>
          </a:xfrm>
        </p:grpSpPr>
        <p:sp>
          <p:nvSpPr>
            <p:cNvPr id="11374" name="Google Shape;11374;p6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64"/>
          <p:cNvGrpSpPr/>
          <p:nvPr/>
        </p:nvGrpSpPr>
        <p:grpSpPr>
          <a:xfrm>
            <a:off x="2473808" y="2982362"/>
            <a:ext cx="367328" cy="327296"/>
            <a:chOff x="2501677" y="2906162"/>
            <a:chExt cx="367328" cy="327296"/>
          </a:xfrm>
        </p:grpSpPr>
        <p:sp>
          <p:nvSpPr>
            <p:cNvPr id="11378" name="Google Shape;11378;p6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1" name="Google Shape;11381;p6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2" name="Google Shape;11382;p64"/>
          <p:cNvGrpSpPr/>
          <p:nvPr/>
        </p:nvGrpSpPr>
        <p:grpSpPr>
          <a:xfrm>
            <a:off x="3022448" y="2969914"/>
            <a:ext cx="367712" cy="354240"/>
            <a:chOff x="3050317" y="2893714"/>
            <a:chExt cx="367712" cy="354240"/>
          </a:xfrm>
        </p:grpSpPr>
        <p:sp>
          <p:nvSpPr>
            <p:cNvPr id="11383" name="Google Shape;11383;p6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5" name="Google Shape;11385;p6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7" name="Google Shape;11387;p64"/>
          <p:cNvGrpSpPr/>
          <p:nvPr/>
        </p:nvGrpSpPr>
        <p:grpSpPr>
          <a:xfrm>
            <a:off x="7503408" y="2962554"/>
            <a:ext cx="185184" cy="367296"/>
            <a:chOff x="7531277" y="2886354"/>
            <a:chExt cx="185184" cy="367296"/>
          </a:xfrm>
        </p:grpSpPr>
        <p:sp>
          <p:nvSpPr>
            <p:cNvPr id="11388" name="Google Shape;11388;p6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4"/>
          <p:cNvGrpSpPr/>
          <p:nvPr/>
        </p:nvGrpSpPr>
        <p:grpSpPr>
          <a:xfrm>
            <a:off x="6898768" y="2962938"/>
            <a:ext cx="297184" cy="367296"/>
            <a:chOff x="6926637" y="2886738"/>
            <a:chExt cx="297184" cy="367296"/>
          </a:xfrm>
        </p:grpSpPr>
        <p:sp>
          <p:nvSpPr>
            <p:cNvPr id="11392" name="Google Shape;11392;p6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5" name="Google Shape;11395;p6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7" name="Google Shape;11397;p64"/>
          <p:cNvGrpSpPr/>
          <p:nvPr/>
        </p:nvGrpSpPr>
        <p:grpSpPr>
          <a:xfrm>
            <a:off x="6312784" y="2962554"/>
            <a:ext cx="370368" cy="368064"/>
            <a:chOff x="6340653" y="2886354"/>
            <a:chExt cx="370368" cy="368064"/>
          </a:xfrm>
        </p:grpSpPr>
        <p:sp>
          <p:nvSpPr>
            <p:cNvPr id="11398" name="Google Shape;11398;p6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4"/>
          <p:cNvGrpSpPr/>
          <p:nvPr/>
        </p:nvGrpSpPr>
        <p:grpSpPr>
          <a:xfrm>
            <a:off x="5218928" y="2057626"/>
            <a:ext cx="354752" cy="336512"/>
            <a:chOff x="5246797" y="1981426"/>
            <a:chExt cx="354752" cy="336512"/>
          </a:xfrm>
        </p:grpSpPr>
        <p:sp>
          <p:nvSpPr>
            <p:cNvPr id="11405" name="Google Shape;11405;p6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4"/>
          <p:cNvGrpSpPr/>
          <p:nvPr/>
        </p:nvGrpSpPr>
        <p:grpSpPr>
          <a:xfrm>
            <a:off x="4120880" y="2178266"/>
            <a:ext cx="355136" cy="216256"/>
            <a:chOff x="4148749" y="2102066"/>
            <a:chExt cx="355136" cy="216256"/>
          </a:xfrm>
        </p:grpSpPr>
        <p:sp>
          <p:nvSpPr>
            <p:cNvPr id="11408" name="Google Shape;11408;p6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64"/>
          <p:cNvGrpSpPr/>
          <p:nvPr/>
        </p:nvGrpSpPr>
        <p:grpSpPr>
          <a:xfrm>
            <a:off x="5766800" y="2077626"/>
            <a:ext cx="354752" cy="315360"/>
            <a:chOff x="5794669" y="2001426"/>
            <a:chExt cx="354752" cy="315360"/>
          </a:xfrm>
        </p:grpSpPr>
        <p:sp>
          <p:nvSpPr>
            <p:cNvPr id="11411" name="Google Shape;11411;p6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4"/>
          <p:cNvGrpSpPr/>
          <p:nvPr/>
        </p:nvGrpSpPr>
        <p:grpSpPr>
          <a:xfrm>
            <a:off x="6317360" y="2106042"/>
            <a:ext cx="352832" cy="289216"/>
            <a:chOff x="6345229" y="2029842"/>
            <a:chExt cx="352832" cy="289216"/>
          </a:xfrm>
        </p:grpSpPr>
        <p:sp>
          <p:nvSpPr>
            <p:cNvPr id="11414" name="Google Shape;11414;p6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4"/>
          <p:cNvGrpSpPr/>
          <p:nvPr/>
        </p:nvGrpSpPr>
        <p:grpSpPr>
          <a:xfrm>
            <a:off x="4669520" y="2112538"/>
            <a:ext cx="354752" cy="281984"/>
            <a:chOff x="4697389" y="2036338"/>
            <a:chExt cx="354752" cy="281984"/>
          </a:xfrm>
        </p:grpSpPr>
        <p:sp>
          <p:nvSpPr>
            <p:cNvPr id="11417" name="Google Shape;11417;p6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9" name="Google Shape;11419;p64"/>
          <p:cNvGrpSpPr/>
          <p:nvPr/>
        </p:nvGrpSpPr>
        <p:grpSpPr>
          <a:xfrm>
            <a:off x="1376144" y="2500954"/>
            <a:ext cx="353600" cy="354944"/>
            <a:chOff x="1404013" y="2424754"/>
            <a:chExt cx="353600" cy="354944"/>
          </a:xfrm>
        </p:grpSpPr>
        <p:sp>
          <p:nvSpPr>
            <p:cNvPr id="11420" name="Google Shape;11420;p6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4"/>
          <p:cNvGrpSpPr/>
          <p:nvPr/>
        </p:nvGrpSpPr>
        <p:grpSpPr>
          <a:xfrm>
            <a:off x="826384" y="2504474"/>
            <a:ext cx="355104" cy="351040"/>
            <a:chOff x="854253" y="2428274"/>
            <a:chExt cx="355104" cy="351040"/>
          </a:xfrm>
        </p:grpSpPr>
        <p:sp>
          <p:nvSpPr>
            <p:cNvPr id="11426" name="Google Shape;11426;p6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4"/>
          <p:cNvGrpSpPr/>
          <p:nvPr/>
        </p:nvGrpSpPr>
        <p:grpSpPr>
          <a:xfrm>
            <a:off x="6869040" y="2517146"/>
            <a:ext cx="354752" cy="275904"/>
            <a:chOff x="6896909" y="2440946"/>
            <a:chExt cx="354752" cy="275904"/>
          </a:xfrm>
        </p:grpSpPr>
        <p:sp>
          <p:nvSpPr>
            <p:cNvPr id="11429" name="Google Shape;11429;p6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1" name="Google Shape;11431;p6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2" name="Google Shape;11432;p64"/>
          <p:cNvGrpSpPr/>
          <p:nvPr/>
        </p:nvGrpSpPr>
        <p:grpSpPr>
          <a:xfrm>
            <a:off x="5237200" y="2500954"/>
            <a:ext cx="321984" cy="354560"/>
            <a:chOff x="5265069" y="2424754"/>
            <a:chExt cx="321984" cy="354560"/>
          </a:xfrm>
        </p:grpSpPr>
        <p:sp>
          <p:nvSpPr>
            <p:cNvPr id="11433" name="Google Shape;11433;p6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4"/>
          <p:cNvGrpSpPr/>
          <p:nvPr/>
        </p:nvGrpSpPr>
        <p:grpSpPr>
          <a:xfrm>
            <a:off x="4122800" y="2542970"/>
            <a:ext cx="355104" cy="259584"/>
            <a:chOff x="4150669" y="2466770"/>
            <a:chExt cx="355104" cy="259584"/>
          </a:xfrm>
        </p:grpSpPr>
        <p:sp>
          <p:nvSpPr>
            <p:cNvPr id="11436" name="Google Shape;11436;p6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64"/>
          <p:cNvGrpSpPr/>
          <p:nvPr/>
        </p:nvGrpSpPr>
        <p:grpSpPr>
          <a:xfrm>
            <a:off x="4671824" y="2501146"/>
            <a:ext cx="354336" cy="353984"/>
            <a:chOff x="4699693" y="2424946"/>
            <a:chExt cx="354336" cy="353984"/>
          </a:xfrm>
        </p:grpSpPr>
        <p:sp>
          <p:nvSpPr>
            <p:cNvPr id="11441" name="Google Shape;11441;p6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3" name="Google Shape;11443;p6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64"/>
          <p:cNvGrpSpPr/>
          <p:nvPr/>
        </p:nvGrpSpPr>
        <p:grpSpPr>
          <a:xfrm>
            <a:off x="1925168" y="2628442"/>
            <a:ext cx="355136" cy="227072"/>
            <a:chOff x="1953037" y="2552242"/>
            <a:chExt cx="355136" cy="227072"/>
          </a:xfrm>
        </p:grpSpPr>
        <p:sp>
          <p:nvSpPr>
            <p:cNvPr id="11446" name="Google Shape;11446;p6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8" name="Google Shape;11448;p6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9" name="Google Shape;11449;p64"/>
          <p:cNvGrpSpPr/>
          <p:nvPr/>
        </p:nvGrpSpPr>
        <p:grpSpPr>
          <a:xfrm>
            <a:off x="2473072" y="2603418"/>
            <a:ext cx="355104" cy="250944"/>
            <a:chOff x="2500941" y="2527218"/>
            <a:chExt cx="355104" cy="250944"/>
          </a:xfrm>
        </p:grpSpPr>
        <p:sp>
          <p:nvSpPr>
            <p:cNvPr id="11450" name="Google Shape;11450;p6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5" name="Google Shape;11455;p6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6" name="Google Shape;11456;p64"/>
          <p:cNvGrpSpPr/>
          <p:nvPr/>
        </p:nvGrpSpPr>
        <p:grpSpPr>
          <a:xfrm>
            <a:off x="7965936" y="2503322"/>
            <a:ext cx="356256" cy="351808"/>
            <a:chOff x="7993805" y="2427122"/>
            <a:chExt cx="356256" cy="351808"/>
          </a:xfrm>
        </p:grpSpPr>
        <p:sp>
          <p:nvSpPr>
            <p:cNvPr id="11457" name="Google Shape;11457;p6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4"/>
          <p:cNvGrpSpPr/>
          <p:nvPr/>
        </p:nvGrpSpPr>
        <p:grpSpPr>
          <a:xfrm>
            <a:off x="850768" y="2041210"/>
            <a:ext cx="308640" cy="353312"/>
            <a:chOff x="878637" y="1965010"/>
            <a:chExt cx="308640" cy="353312"/>
          </a:xfrm>
        </p:grpSpPr>
        <p:sp>
          <p:nvSpPr>
            <p:cNvPr id="11461" name="Google Shape;11461;p6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4"/>
          <p:cNvGrpSpPr/>
          <p:nvPr/>
        </p:nvGrpSpPr>
        <p:grpSpPr>
          <a:xfrm>
            <a:off x="6868272" y="2040922"/>
            <a:ext cx="348256" cy="352448"/>
            <a:chOff x="6896141" y="1964722"/>
            <a:chExt cx="348256" cy="352448"/>
          </a:xfrm>
        </p:grpSpPr>
        <p:sp>
          <p:nvSpPr>
            <p:cNvPr id="11465" name="Google Shape;11465;p6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64"/>
          <p:cNvGrpSpPr/>
          <p:nvPr/>
        </p:nvGrpSpPr>
        <p:grpSpPr>
          <a:xfrm>
            <a:off x="7962128" y="2091578"/>
            <a:ext cx="355136" cy="303328"/>
            <a:chOff x="7989997" y="2015378"/>
            <a:chExt cx="355136" cy="303328"/>
          </a:xfrm>
        </p:grpSpPr>
        <p:sp>
          <p:nvSpPr>
            <p:cNvPr id="11469" name="Google Shape;11469;p6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2" name="Google Shape;11472;p64"/>
          <p:cNvGrpSpPr/>
          <p:nvPr/>
        </p:nvGrpSpPr>
        <p:grpSpPr>
          <a:xfrm>
            <a:off x="3570352" y="1585562"/>
            <a:ext cx="348640" cy="330784"/>
            <a:chOff x="3598221" y="1509362"/>
            <a:chExt cx="348640" cy="330784"/>
          </a:xfrm>
        </p:grpSpPr>
        <p:sp>
          <p:nvSpPr>
            <p:cNvPr id="11473" name="Google Shape;11473;p6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64"/>
          <p:cNvGrpSpPr/>
          <p:nvPr/>
        </p:nvGrpSpPr>
        <p:grpSpPr>
          <a:xfrm>
            <a:off x="5218928" y="1576858"/>
            <a:ext cx="347872" cy="347488"/>
            <a:chOff x="5246797" y="1500658"/>
            <a:chExt cx="347872" cy="347488"/>
          </a:xfrm>
        </p:grpSpPr>
        <p:sp>
          <p:nvSpPr>
            <p:cNvPr id="11478" name="Google Shape;11478;p6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64"/>
          <p:cNvGrpSpPr/>
          <p:nvPr/>
        </p:nvGrpSpPr>
        <p:grpSpPr>
          <a:xfrm>
            <a:off x="5768720" y="1576858"/>
            <a:ext cx="349024" cy="346752"/>
            <a:chOff x="5796589" y="1500658"/>
            <a:chExt cx="349024" cy="346752"/>
          </a:xfrm>
        </p:grpSpPr>
        <p:sp>
          <p:nvSpPr>
            <p:cNvPr id="11483" name="Google Shape;11483;p6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4" name="Google Shape;11484;p64"/>
            <p:cNvGrpSpPr/>
            <p:nvPr/>
          </p:nvGrpSpPr>
          <p:grpSpPr>
            <a:xfrm>
              <a:off x="5796589" y="1500658"/>
              <a:ext cx="349024" cy="346752"/>
              <a:chOff x="5796589" y="1500658"/>
              <a:chExt cx="349024" cy="346752"/>
            </a:xfrm>
          </p:grpSpPr>
          <p:sp>
            <p:nvSpPr>
              <p:cNvPr id="11485" name="Google Shape;11485;p6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89" name="Google Shape;11489;p64"/>
          <p:cNvGrpSpPr/>
          <p:nvPr/>
        </p:nvGrpSpPr>
        <p:grpSpPr>
          <a:xfrm>
            <a:off x="6867504" y="1578778"/>
            <a:ext cx="348640" cy="343296"/>
            <a:chOff x="6895373" y="1502578"/>
            <a:chExt cx="348640" cy="343296"/>
          </a:xfrm>
        </p:grpSpPr>
        <p:sp>
          <p:nvSpPr>
            <p:cNvPr id="11490" name="Google Shape;11490;p6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3" name="Google Shape;11493;p64"/>
          <p:cNvGrpSpPr/>
          <p:nvPr/>
        </p:nvGrpSpPr>
        <p:grpSpPr>
          <a:xfrm>
            <a:off x="4119728" y="1581658"/>
            <a:ext cx="347904" cy="336992"/>
            <a:chOff x="4147597" y="1505458"/>
            <a:chExt cx="347904" cy="336992"/>
          </a:xfrm>
        </p:grpSpPr>
        <p:sp>
          <p:nvSpPr>
            <p:cNvPr id="11494" name="Google Shape;11494;p6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4"/>
          <p:cNvGrpSpPr/>
          <p:nvPr/>
        </p:nvGrpSpPr>
        <p:grpSpPr>
          <a:xfrm>
            <a:off x="2471536" y="1576090"/>
            <a:ext cx="347488" cy="348256"/>
            <a:chOff x="2499405" y="1499890"/>
            <a:chExt cx="347488" cy="348256"/>
          </a:xfrm>
        </p:grpSpPr>
        <p:sp>
          <p:nvSpPr>
            <p:cNvPr id="11502" name="Google Shape;11502;p6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7" name="Google Shape;11507;p64"/>
          <p:cNvGrpSpPr/>
          <p:nvPr/>
        </p:nvGrpSpPr>
        <p:grpSpPr>
          <a:xfrm>
            <a:off x="1928976" y="1576698"/>
            <a:ext cx="331520" cy="348032"/>
            <a:chOff x="1956845" y="1500498"/>
            <a:chExt cx="331520" cy="348032"/>
          </a:xfrm>
        </p:grpSpPr>
        <p:sp>
          <p:nvSpPr>
            <p:cNvPr id="11508" name="Google Shape;11508;p6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64"/>
          <p:cNvGrpSpPr/>
          <p:nvPr/>
        </p:nvGrpSpPr>
        <p:grpSpPr>
          <a:xfrm>
            <a:off x="6317744" y="1626074"/>
            <a:ext cx="348640" cy="250656"/>
            <a:chOff x="6345613" y="1549874"/>
            <a:chExt cx="348640" cy="250656"/>
          </a:xfrm>
        </p:grpSpPr>
        <p:sp>
          <p:nvSpPr>
            <p:cNvPr id="11521" name="Google Shape;11521;p6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4"/>
          <p:cNvGrpSpPr/>
          <p:nvPr/>
        </p:nvGrpSpPr>
        <p:grpSpPr>
          <a:xfrm>
            <a:off x="7416912" y="1583226"/>
            <a:ext cx="348640" cy="334272"/>
            <a:chOff x="7444781" y="1507026"/>
            <a:chExt cx="348640" cy="334272"/>
          </a:xfrm>
        </p:grpSpPr>
        <p:sp>
          <p:nvSpPr>
            <p:cNvPr id="11528" name="Google Shape;11528;p6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4"/>
          <p:cNvGrpSpPr/>
          <p:nvPr/>
        </p:nvGrpSpPr>
        <p:grpSpPr>
          <a:xfrm>
            <a:off x="7967472" y="1582938"/>
            <a:ext cx="347872" cy="334944"/>
            <a:chOff x="7995341" y="1506738"/>
            <a:chExt cx="347872" cy="334944"/>
          </a:xfrm>
        </p:grpSpPr>
        <p:sp>
          <p:nvSpPr>
            <p:cNvPr id="11534" name="Google Shape;11534;p6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64"/>
          <p:cNvGrpSpPr/>
          <p:nvPr/>
        </p:nvGrpSpPr>
        <p:grpSpPr>
          <a:xfrm>
            <a:off x="3020176" y="1599130"/>
            <a:ext cx="347872" cy="303904"/>
            <a:chOff x="3048045" y="1522930"/>
            <a:chExt cx="347872" cy="303904"/>
          </a:xfrm>
        </p:grpSpPr>
        <p:sp>
          <p:nvSpPr>
            <p:cNvPr id="11541" name="Google Shape;11541;p6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2" name="Google Shape;11542;p64"/>
            <p:cNvGrpSpPr/>
            <p:nvPr/>
          </p:nvGrpSpPr>
          <p:grpSpPr>
            <a:xfrm>
              <a:off x="3048045" y="1522930"/>
              <a:ext cx="347872" cy="303904"/>
              <a:chOff x="3048045" y="1522930"/>
              <a:chExt cx="347872" cy="303904"/>
            </a:xfrm>
          </p:grpSpPr>
          <p:sp>
            <p:nvSpPr>
              <p:cNvPr id="11543" name="Google Shape;11543;p6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45" name="Google Shape;11545;p64"/>
          <p:cNvGrpSpPr/>
          <p:nvPr/>
        </p:nvGrpSpPr>
        <p:grpSpPr>
          <a:xfrm>
            <a:off x="1105264" y="3428122"/>
            <a:ext cx="313984" cy="358560"/>
            <a:chOff x="1133133" y="3351922"/>
            <a:chExt cx="313984" cy="358560"/>
          </a:xfrm>
        </p:grpSpPr>
        <p:sp>
          <p:nvSpPr>
            <p:cNvPr id="11546" name="Google Shape;11546;p6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2" name="Google Shape;11562;p6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3" name="Google Shape;11563;p64"/>
          <p:cNvGrpSpPr/>
          <p:nvPr/>
        </p:nvGrpSpPr>
        <p:grpSpPr>
          <a:xfrm>
            <a:off x="2767184" y="3428794"/>
            <a:ext cx="288448" cy="357120"/>
            <a:chOff x="2795053" y="3352594"/>
            <a:chExt cx="288448" cy="357120"/>
          </a:xfrm>
        </p:grpSpPr>
        <p:sp>
          <p:nvSpPr>
            <p:cNvPr id="11564" name="Google Shape;11564;p6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4"/>
          <p:cNvGrpSpPr/>
          <p:nvPr/>
        </p:nvGrpSpPr>
        <p:grpSpPr>
          <a:xfrm>
            <a:off x="2208656" y="3429402"/>
            <a:ext cx="304832" cy="356512"/>
            <a:chOff x="2236525" y="3353202"/>
            <a:chExt cx="304832" cy="356512"/>
          </a:xfrm>
        </p:grpSpPr>
        <p:sp>
          <p:nvSpPr>
            <p:cNvPr id="11574" name="Google Shape;11574;p6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4"/>
          <p:cNvGrpSpPr/>
          <p:nvPr/>
        </p:nvGrpSpPr>
        <p:grpSpPr>
          <a:xfrm>
            <a:off x="3882768" y="3428890"/>
            <a:ext cx="256800" cy="357024"/>
            <a:chOff x="3910637" y="3352690"/>
            <a:chExt cx="256800" cy="357024"/>
          </a:xfrm>
        </p:grpSpPr>
        <p:sp>
          <p:nvSpPr>
            <p:cNvPr id="11578" name="Google Shape;11578;p6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64"/>
          <p:cNvGrpSpPr/>
          <p:nvPr/>
        </p:nvGrpSpPr>
        <p:grpSpPr>
          <a:xfrm>
            <a:off x="6028560" y="3428122"/>
            <a:ext cx="360064" cy="360096"/>
            <a:chOff x="6056429" y="3351922"/>
            <a:chExt cx="360064" cy="360096"/>
          </a:xfrm>
        </p:grpSpPr>
        <p:sp>
          <p:nvSpPr>
            <p:cNvPr id="11582" name="Google Shape;11582;p6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64"/>
          <p:cNvGrpSpPr/>
          <p:nvPr/>
        </p:nvGrpSpPr>
        <p:grpSpPr>
          <a:xfrm>
            <a:off x="6581008" y="3429274"/>
            <a:ext cx="357408" cy="357408"/>
            <a:chOff x="6608877" y="3353074"/>
            <a:chExt cx="357408" cy="357408"/>
          </a:xfrm>
        </p:grpSpPr>
        <p:sp>
          <p:nvSpPr>
            <p:cNvPr id="11586" name="Google Shape;11586;p6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3" name="Google Shape;11593;p6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5" name="Google Shape;11595;p64"/>
          <p:cNvGrpSpPr/>
          <p:nvPr/>
        </p:nvGrpSpPr>
        <p:grpSpPr>
          <a:xfrm>
            <a:off x="4931664" y="3446426"/>
            <a:ext cx="357408" cy="323488"/>
            <a:chOff x="4959533" y="3370226"/>
            <a:chExt cx="357408" cy="323488"/>
          </a:xfrm>
        </p:grpSpPr>
        <p:sp>
          <p:nvSpPr>
            <p:cNvPr id="11596" name="Google Shape;11596;p6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4"/>
          <p:cNvGrpSpPr/>
          <p:nvPr/>
        </p:nvGrpSpPr>
        <p:grpSpPr>
          <a:xfrm>
            <a:off x="7130768" y="3429274"/>
            <a:ext cx="357056" cy="357408"/>
            <a:chOff x="7158637" y="3353074"/>
            <a:chExt cx="357056" cy="357408"/>
          </a:xfrm>
        </p:grpSpPr>
        <p:sp>
          <p:nvSpPr>
            <p:cNvPr id="11599" name="Google Shape;11599;p6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4"/>
          <p:cNvGrpSpPr/>
          <p:nvPr/>
        </p:nvGrpSpPr>
        <p:grpSpPr>
          <a:xfrm>
            <a:off x="3288400" y="3428602"/>
            <a:ext cx="344832" cy="356544"/>
            <a:chOff x="3316269" y="3352402"/>
            <a:chExt cx="344832" cy="356544"/>
          </a:xfrm>
        </p:grpSpPr>
        <p:sp>
          <p:nvSpPr>
            <p:cNvPr id="11604" name="Google Shape;11604;p6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4"/>
          <p:cNvGrpSpPr/>
          <p:nvPr/>
        </p:nvGrpSpPr>
        <p:grpSpPr>
          <a:xfrm>
            <a:off x="5481040" y="3447706"/>
            <a:ext cx="358560" cy="319552"/>
            <a:chOff x="5508909" y="3371506"/>
            <a:chExt cx="358560" cy="319552"/>
          </a:xfrm>
        </p:grpSpPr>
        <p:sp>
          <p:nvSpPr>
            <p:cNvPr id="11608" name="Google Shape;11608;p6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8" name="Google Shape;11618;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22" name="Shape 11622"/>
        <p:cNvGrpSpPr/>
        <p:nvPr/>
      </p:nvGrpSpPr>
      <p:grpSpPr>
        <a:xfrm>
          <a:off x="0" y="0"/>
          <a:ext cx="0" cy="0"/>
          <a:chOff x="0" y="0"/>
          <a:chExt cx="0" cy="0"/>
        </a:xfrm>
      </p:grpSpPr>
      <p:sp>
        <p:nvSpPr>
          <p:cNvPr id="11623" name="Google Shape;11623;p6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4" name="Google Shape;11624;p65"/>
          <p:cNvGrpSpPr/>
          <p:nvPr/>
        </p:nvGrpSpPr>
        <p:grpSpPr>
          <a:xfrm>
            <a:off x="3026217" y="3893352"/>
            <a:ext cx="346056" cy="345674"/>
            <a:chOff x="3303268" y="3817349"/>
            <a:chExt cx="346056" cy="345674"/>
          </a:xfrm>
        </p:grpSpPr>
        <p:sp>
          <p:nvSpPr>
            <p:cNvPr id="11625" name="Google Shape;11625;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5"/>
          <p:cNvGrpSpPr/>
          <p:nvPr/>
        </p:nvGrpSpPr>
        <p:grpSpPr>
          <a:xfrm>
            <a:off x="3475306" y="3893352"/>
            <a:ext cx="346056" cy="345674"/>
            <a:chOff x="3752358" y="3817349"/>
            <a:chExt cx="346056" cy="345674"/>
          </a:xfrm>
        </p:grpSpPr>
        <p:sp>
          <p:nvSpPr>
            <p:cNvPr id="11630" name="Google Shape;11630;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5"/>
          <p:cNvGrpSpPr/>
          <p:nvPr/>
        </p:nvGrpSpPr>
        <p:grpSpPr>
          <a:xfrm>
            <a:off x="4822956" y="3893352"/>
            <a:ext cx="346024" cy="345674"/>
            <a:chOff x="5100008" y="3817349"/>
            <a:chExt cx="346024" cy="345674"/>
          </a:xfrm>
        </p:grpSpPr>
        <p:sp>
          <p:nvSpPr>
            <p:cNvPr id="11635" name="Google Shape;11635;p6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8" name="Google Shape;11638;p65"/>
          <p:cNvGrpSpPr/>
          <p:nvPr/>
        </p:nvGrpSpPr>
        <p:grpSpPr>
          <a:xfrm>
            <a:off x="5721867" y="3893352"/>
            <a:ext cx="345674" cy="345674"/>
            <a:chOff x="5998919" y="3817349"/>
            <a:chExt cx="345674" cy="345674"/>
          </a:xfrm>
        </p:grpSpPr>
        <p:sp>
          <p:nvSpPr>
            <p:cNvPr id="11639" name="Google Shape;11639;p6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65"/>
          <p:cNvGrpSpPr/>
          <p:nvPr/>
        </p:nvGrpSpPr>
        <p:grpSpPr>
          <a:xfrm>
            <a:off x="3924396" y="3893352"/>
            <a:ext cx="346024" cy="345674"/>
            <a:chOff x="4201447" y="3817349"/>
            <a:chExt cx="346024" cy="345674"/>
          </a:xfrm>
        </p:grpSpPr>
        <p:sp>
          <p:nvSpPr>
            <p:cNvPr id="11643" name="Google Shape;11643;p6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5"/>
          <p:cNvGrpSpPr/>
          <p:nvPr/>
        </p:nvGrpSpPr>
        <p:grpSpPr>
          <a:xfrm>
            <a:off x="4373867" y="3893352"/>
            <a:ext cx="346024" cy="345674"/>
            <a:chOff x="4650919" y="3817349"/>
            <a:chExt cx="346024" cy="345674"/>
          </a:xfrm>
        </p:grpSpPr>
        <p:sp>
          <p:nvSpPr>
            <p:cNvPr id="11646" name="Google Shape;11646;p6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5"/>
          <p:cNvGrpSpPr/>
          <p:nvPr/>
        </p:nvGrpSpPr>
        <p:grpSpPr>
          <a:xfrm>
            <a:off x="5272810" y="3893352"/>
            <a:ext cx="345642" cy="345674"/>
            <a:chOff x="5549861" y="3817349"/>
            <a:chExt cx="345642" cy="345674"/>
          </a:xfrm>
        </p:grpSpPr>
        <p:sp>
          <p:nvSpPr>
            <p:cNvPr id="11650" name="Google Shape;11650;p6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5"/>
          <p:cNvGrpSpPr/>
          <p:nvPr/>
        </p:nvGrpSpPr>
        <p:grpSpPr>
          <a:xfrm>
            <a:off x="1281335" y="3474029"/>
            <a:ext cx="367255" cy="269855"/>
            <a:chOff x="1306445" y="3397829"/>
            <a:chExt cx="367255" cy="269855"/>
          </a:xfrm>
        </p:grpSpPr>
        <p:sp>
          <p:nvSpPr>
            <p:cNvPr id="11654" name="Google Shape;11654;p6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65"/>
          <p:cNvGrpSpPr/>
          <p:nvPr/>
        </p:nvGrpSpPr>
        <p:grpSpPr>
          <a:xfrm>
            <a:off x="1756207" y="3467600"/>
            <a:ext cx="367255" cy="282364"/>
            <a:chOff x="1781317" y="3391400"/>
            <a:chExt cx="367255" cy="282364"/>
          </a:xfrm>
        </p:grpSpPr>
        <p:sp>
          <p:nvSpPr>
            <p:cNvPr id="11661" name="Google Shape;11661;p6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65"/>
          <p:cNvGrpSpPr/>
          <p:nvPr/>
        </p:nvGrpSpPr>
        <p:grpSpPr>
          <a:xfrm>
            <a:off x="3653720" y="3447133"/>
            <a:ext cx="369164" cy="323297"/>
            <a:chOff x="3678830" y="3370933"/>
            <a:chExt cx="369164" cy="323297"/>
          </a:xfrm>
        </p:grpSpPr>
        <p:sp>
          <p:nvSpPr>
            <p:cNvPr id="11668" name="Google Shape;11668;p6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5"/>
          <p:cNvGrpSpPr/>
          <p:nvPr/>
        </p:nvGrpSpPr>
        <p:grpSpPr>
          <a:xfrm>
            <a:off x="834155" y="3424375"/>
            <a:ext cx="312316" cy="368400"/>
            <a:chOff x="859265" y="3348175"/>
            <a:chExt cx="312316" cy="368400"/>
          </a:xfrm>
        </p:grpSpPr>
        <p:sp>
          <p:nvSpPr>
            <p:cNvPr id="11680" name="Google Shape;11680;p6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5" name="Google Shape;11685;p6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6" name="Google Shape;11686;p65"/>
          <p:cNvGrpSpPr/>
          <p:nvPr/>
        </p:nvGrpSpPr>
        <p:grpSpPr>
          <a:xfrm>
            <a:off x="2741264" y="3437213"/>
            <a:ext cx="330110" cy="308908"/>
            <a:chOff x="2766264" y="3394042"/>
            <a:chExt cx="294873" cy="275934"/>
          </a:xfrm>
        </p:grpSpPr>
        <p:sp>
          <p:nvSpPr>
            <p:cNvPr id="11687" name="Google Shape;11687;p6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65"/>
          <p:cNvGrpSpPr/>
          <p:nvPr/>
        </p:nvGrpSpPr>
        <p:grpSpPr>
          <a:xfrm>
            <a:off x="3189862" y="3435388"/>
            <a:ext cx="346406" cy="347552"/>
            <a:chOff x="3214972" y="3359188"/>
            <a:chExt cx="346406" cy="347552"/>
          </a:xfrm>
        </p:grpSpPr>
        <p:sp>
          <p:nvSpPr>
            <p:cNvPr id="11692" name="Google Shape;11692;p6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65"/>
          <p:cNvGrpSpPr/>
          <p:nvPr/>
        </p:nvGrpSpPr>
        <p:grpSpPr>
          <a:xfrm>
            <a:off x="4604196" y="3485393"/>
            <a:ext cx="367255" cy="244486"/>
            <a:chOff x="4629306" y="3409193"/>
            <a:chExt cx="367255" cy="244486"/>
          </a:xfrm>
        </p:grpSpPr>
        <p:sp>
          <p:nvSpPr>
            <p:cNvPr id="11707" name="Google Shape;11707;p6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5"/>
          <p:cNvGrpSpPr/>
          <p:nvPr/>
        </p:nvGrpSpPr>
        <p:grpSpPr>
          <a:xfrm>
            <a:off x="4168380" y="3426284"/>
            <a:ext cx="289939" cy="334661"/>
            <a:chOff x="4193490" y="3350084"/>
            <a:chExt cx="289939" cy="334661"/>
          </a:xfrm>
        </p:grpSpPr>
        <p:sp>
          <p:nvSpPr>
            <p:cNvPr id="11718" name="Google Shape;11718;p6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5"/>
          <p:cNvGrpSpPr/>
          <p:nvPr/>
        </p:nvGrpSpPr>
        <p:grpSpPr>
          <a:xfrm>
            <a:off x="6508171" y="3427430"/>
            <a:ext cx="357037" cy="357005"/>
            <a:chOff x="6533281" y="3351230"/>
            <a:chExt cx="357037" cy="357005"/>
          </a:xfrm>
        </p:grpSpPr>
        <p:sp>
          <p:nvSpPr>
            <p:cNvPr id="11729" name="Google Shape;11729;p6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65"/>
          <p:cNvGrpSpPr/>
          <p:nvPr/>
        </p:nvGrpSpPr>
        <p:grpSpPr>
          <a:xfrm>
            <a:off x="6033331" y="3427430"/>
            <a:ext cx="357387" cy="357005"/>
            <a:chOff x="6058441" y="3351230"/>
            <a:chExt cx="357387" cy="357005"/>
          </a:xfrm>
        </p:grpSpPr>
        <p:sp>
          <p:nvSpPr>
            <p:cNvPr id="11733" name="Google Shape;11733;p6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5"/>
          <p:cNvGrpSpPr/>
          <p:nvPr/>
        </p:nvGrpSpPr>
        <p:grpSpPr>
          <a:xfrm>
            <a:off x="7932373" y="3427048"/>
            <a:ext cx="357387" cy="357387"/>
            <a:chOff x="7957483" y="3350848"/>
            <a:chExt cx="357387" cy="357387"/>
          </a:xfrm>
        </p:grpSpPr>
        <p:sp>
          <p:nvSpPr>
            <p:cNvPr id="11736" name="Google Shape;11736;p6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5"/>
          <p:cNvGrpSpPr/>
          <p:nvPr/>
        </p:nvGrpSpPr>
        <p:grpSpPr>
          <a:xfrm>
            <a:off x="6982661" y="3427430"/>
            <a:ext cx="357387" cy="357005"/>
            <a:chOff x="7007771" y="3351230"/>
            <a:chExt cx="357387" cy="357005"/>
          </a:xfrm>
        </p:grpSpPr>
        <p:sp>
          <p:nvSpPr>
            <p:cNvPr id="11740" name="Google Shape;11740;p6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5"/>
          <p:cNvGrpSpPr/>
          <p:nvPr/>
        </p:nvGrpSpPr>
        <p:grpSpPr>
          <a:xfrm>
            <a:off x="5083620" y="3427430"/>
            <a:ext cx="357005" cy="357005"/>
            <a:chOff x="5108729" y="3351230"/>
            <a:chExt cx="357005" cy="357005"/>
          </a:xfrm>
        </p:grpSpPr>
        <p:sp>
          <p:nvSpPr>
            <p:cNvPr id="11746" name="Google Shape;11746;p6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5"/>
          <p:cNvGrpSpPr/>
          <p:nvPr/>
        </p:nvGrpSpPr>
        <p:grpSpPr>
          <a:xfrm>
            <a:off x="5558459" y="3427430"/>
            <a:ext cx="357419" cy="357005"/>
            <a:chOff x="5583569" y="3351230"/>
            <a:chExt cx="357419" cy="357005"/>
          </a:xfrm>
        </p:grpSpPr>
        <p:sp>
          <p:nvSpPr>
            <p:cNvPr id="11749" name="Google Shape;11749;p6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1" name="Google Shape;11751;p65"/>
          <p:cNvGrpSpPr/>
          <p:nvPr/>
        </p:nvGrpSpPr>
        <p:grpSpPr>
          <a:xfrm>
            <a:off x="7457119" y="3427430"/>
            <a:ext cx="357419" cy="357005"/>
            <a:chOff x="7482229" y="3351230"/>
            <a:chExt cx="357419" cy="357005"/>
          </a:xfrm>
        </p:grpSpPr>
        <p:sp>
          <p:nvSpPr>
            <p:cNvPr id="11752" name="Google Shape;11752;p6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5"/>
          <p:cNvGrpSpPr/>
          <p:nvPr/>
        </p:nvGrpSpPr>
        <p:grpSpPr>
          <a:xfrm>
            <a:off x="3739375" y="2966882"/>
            <a:ext cx="222874" cy="345737"/>
            <a:chOff x="3764485" y="2890682"/>
            <a:chExt cx="222874" cy="345737"/>
          </a:xfrm>
        </p:grpSpPr>
        <p:sp>
          <p:nvSpPr>
            <p:cNvPr id="11758" name="Google Shape;11758;p6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65"/>
          <p:cNvGrpSpPr/>
          <p:nvPr/>
        </p:nvGrpSpPr>
        <p:grpSpPr>
          <a:xfrm>
            <a:off x="2213507" y="2984331"/>
            <a:ext cx="422596" cy="310382"/>
            <a:chOff x="2278533" y="2937377"/>
            <a:chExt cx="346788" cy="254704"/>
          </a:xfrm>
        </p:grpSpPr>
        <p:sp>
          <p:nvSpPr>
            <p:cNvPr id="11762" name="Google Shape;11762;p6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4" name="Google Shape;11764;p6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5" name="Google Shape;11765;p65"/>
          <p:cNvGrpSpPr/>
          <p:nvPr/>
        </p:nvGrpSpPr>
        <p:grpSpPr>
          <a:xfrm>
            <a:off x="1811527" y="2967710"/>
            <a:ext cx="286152" cy="346438"/>
            <a:chOff x="1836637" y="2891510"/>
            <a:chExt cx="286152" cy="346438"/>
          </a:xfrm>
        </p:grpSpPr>
        <p:sp>
          <p:nvSpPr>
            <p:cNvPr id="11766" name="Google Shape;11766;p6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65"/>
          <p:cNvGrpSpPr/>
          <p:nvPr/>
        </p:nvGrpSpPr>
        <p:grpSpPr>
          <a:xfrm>
            <a:off x="5560751" y="2982129"/>
            <a:ext cx="379764" cy="337684"/>
            <a:chOff x="5585861" y="2905929"/>
            <a:chExt cx="379764" cy="337684"/>
          </a:xfrm>
        </p:grpSpPr>
        <p:sp>
          <p:nvSpPr>
            <p:cNvPr id="11770" name="Google Shape;11770;p6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65"/>
          <p:cNvGrpSpPr/>
          <p:nvPr/>
        </p:nvGrpSpPr>
        <p:grpSpPr>
          <a:xfrm>
            <a:off x="1302566" y="2986680"/>
            <a:ext cx="347934" cy="310024"/>
            <a:chOff x="1327676" y="2910480"/>
            <a:chExt cx="347934" cy="310024"/>
          </a:xfrm>
        </p:grpSpPr>
        <p:sp>
          <p:nvSpPr>
            <p:cNvPr id="11775" name="Google Shape;11775;p6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0" name="Google Shape;11780;p6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1" name="Google Shape;11781;p65"/>
          <p:cNvGrpSpPr/>
          <p:nvPr/>
        </p:nvGrpSpPr>
        <p:grpSpPr>
          <a:xfrm>
            <a:off x="2728291" y="2945764"/>
            <a:ext cx="382828" cy="358601"/>
            <a:chOff x="2753373" y="2902523"/>
            <a:chExt cx="347552" cy="325557"/>
          </a:xfrm>
        </p:grpSpPr>
        <p:sp>
          <p:nvSpPr>
            <p:cNvPr id="11782" name="Google Shape;11782;p6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5"/>
          <p:cNvGrpSpPr/>
          <p:nvPr/>
        </p:nvGrpSpPr>
        <p:grpSpPr>
          <a:xfrm>
            <a:off x="823906" y="2979455"/>
            <a:ext cx="356655" cy="335425"/>
            <a:chOff x="849016" y="2903255"/>
            <a:chExt cx="356655" cy="335425"/>
          </a:xfrm>
        </p:grpSpPr>
        <p:sp>
          <p:nvSpPr>
            <p:cNvPr id="11789" name="Google Shape;11789;p6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5"/>
          <p:cNvGrpSpPr/>
          <p:nvPr/>
        </p:nvGrpSpPr>
        <p:grpSpPr>
          <a:xfrm>
            <a:off x="4185823" y="3002977"/>
            <a:ext cx="280072" cy="275520"/>
            <a:chOff x="4210933" y="2926777"/>
            <a:chExt cx="280072" cy="275520"/>
          </a:xfrm>
        </p:grpSpPr>
        <p:sp>
          <p:nvSpPr>
            <p:cNvPr id="11801" name="Google Shape;11801;p6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65"/>
          <p:cNvGrpSpPr/>
          <p:nvPr/>
        </p:nvGrpSpPr>
        <p:grpSpPr>
          <a:xfrm>
            <a:off x="4642106" y="2991582"/>
            <a:ext cx="320273" cy="318395"/>
            <a:chOff x="4667216" y="2915382"/>
            <a:chExt cx="320273" cy="318395"/>
          </a:xfrm>
        </p:grpSpPr>
        <p:sp>
          <p:nvSpPr>
            <p:cNvPr id="11815" name="Google Shape;11815;p6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65"/>
          <p:cNvGrpSpPr/>
          <p:nvPr/>
        </p:nvGrpSpPr>
        <p:grpSpPr>
          <a:xfrm>
            <a:off x="5145370" y="3010839"/>
            <a:ext cx="261929" cy="280550"/>
            <a:chOff x="5170480" y="2934639"/>
            <a:chExt cx="261929" cy="280550"/>
          </a:xfrm>
        </p:grpSpPr>
        <p:sp>
          <p:nvSpPr>
            <p:cNvPr id="11820" name="Google Shape;11820;p6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5"/>
          <p:cNvGrpSpPr/>
          <p:nvPr/>
        </p:nvGrpSpPr>
        <p:grpSpPr>
          <a:xfrm>
            <a:off x="6044313" y="2968091"/>
            <a:ext cx="362321" cy="364231"/>
            <a:chOff x="6069423" y="2891892"/>
            <a:chExt cx="362321" cy="364231"/>
          </a:xfrm>
        </p:grpSpPr>
        <p:sp>
          <p:nvSpPr>
            <p:cNvPr id="11828" name="Google Shape;11828;p6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4" name="Google Shape;11834;p65"/>
          <p:cNvGrpSpPr/>
          <p:nvPr/>
        </p:nvGrpSpPr>
        <p:grpSpPr>
          <a:xfrm>
            <a:off x="6546845" y="2995370"/>
            <a:ext cx="308878" cy="311170"/>
            <a:chOff x="6571955" y="2919170"/>
            <a:chExt cx="308878" cy="311170"/>
          </a:xfrm>
        </p:grpSpPr>
        <p:sp>
          <p:nvSpPr>
            <p:cNvPr id="11835" name="Google Shape;11835;p6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5" name="Google Shape;11845;p65"/>
          <p:cNvGrpSpPr/>
          <p:nvPr/>
        </p:nvGrpSpPr>
        <p:grpSpPr>
          <a:xfrm>
            <a:off x="7474944" y="3010935"/>
            <a:ext cx="350576" cy="280454"/>
            <a:chOff x="7500054" y="2934735"/>
            <a:chExt cx="350576" cy="280454"/>
          </a:xfrm>
        </p:grpSpPr>
        <p:sp>
          <p:nvSpPr>
            <p:cNvPr id="11846" name="Google Shape;11846;p6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4" name="Google Shape;11854;p65"/>
          <p:cNvGrpSpPr/>
          <p:nvPr/>
        </p:nvGrpSpPr>
        <p:grpSpPr>
          <a:xfrm>
            <a:off x="6987570" y="2950862"/>
            <a:ext cx="332012" cy="355454"/>
            <a:chOff x="7055134" y="2919170"/>
            <a:chExt cx="290321" cy="310820"/>
          </a:xfrm>
        </p:grpSpPr>
        <p:sp>
          <p:nvSpPr>
            <p:cNvPr id="11855" name="Google Shape;11855;p6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5"/>
          <p:cNvGrpSpPr/>
          <p:nvPr/>
        </p:nvGrpSpPr>
        <p:grpSpPr>
          <a:xfrm>
            <a:off x="7960033" y="2976813"/>
            <a:ext cx="330109" cy="347552"/>
            <a:chOff x="7985143" y="2900613"/>
            <a:chExt cx="330109" cy="347552"/>
          </a:xfrm>
        </p:grpSpPr>
        <p:sp>
          <p:nvSpPr>
            <p:cNvPr id="11870" name="Google Shape;11870;p6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65"/>
          <p:cNvGrpSpPr/>
          <p:nvPr/>
        </p:nvGrpSpPr>
        <p:grpSpPr>
          <a:xfrm>
            <a:off x="7965731" y="2511426"/>
            <a:ext cx="354363" cy="353631"/>
            <a:chOff x="7990840" y="2435226"/>
            <a:chExt cx="354363" cy="353631"/>
          </a:xfrm>
        </p:grpSpPr>
        <p:sp>
          <p:nvSpPr>
            <p:cNvPr id="11879" name="Google Shape;11879;p6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65"/>
          <p:cNvGrpSpPr/>
          <p:nvPr/>
        </p:nvGrpSpPr>
        <p:grpSpPr>
          <a:xfrm>
            <a:off x="1792207" y="2556530"/>
            <a:ext cx="350958" cy="263043"/>
            <a:chOff x="1817317" y="2480330"/>
            <a:chExt cx="350958" cy="263043"/>
          </a:xfrm>
        </p:grpSpPr>
        <p:sp>
          <p:nvSpPr>
            <p:cNvPr id="11883" name="Google Shape;11883;p6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5"/>
          <p:cNvGrpSpPr/>
          <p:nvPr/>
        </p:nvGrpSpPr>
        <p:grpSpPr>
          <a:xfrm>
            <a:off x="1316617" y="2559549"/>
            <a:ext cx="419913" cy="308109"/>
            <a:chOff x="1341727" y="2483349"/>
            <a:chExt cx="419913" cy="308109"/>
          </a:xfrm>
        </p:grpSpPr>
        <p:sp>
          <p:nvSpPr>
            <p:cNvPr id="11889" name="Google Shape;11889;p6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5"/>
          <p:cNvGrpSpPr/>
          <p:nvPr/>
        </p:nvGrpSpPr>
        <p:grpSpPr>
          <a:xfrm>
            <a:off x="829222" y="2523936"/>
            <a:ext cx="376358" cy="330109"/>
            <a:chOff x="854332" y="2447736"/>
            <a:chExt cx="376358" cy="330109"/>
          </a:xfrm>
        </p:grpSpPr>
        <p:sp>
          <p:nvSpPr>
            <p:cNvPr id="11893" name="Google Shape;11893;p6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1" name="Google Shape;11901;p65"/>
          <p:cNvGrpSpPr/>
          <p:nvPr/>
        </p:nvGrpSpPr>
        <p:grpSpPr>
          <a:xfrm>
            <a:off x="4181653" y="2527151"/>
            <a:ext cx="322151" cy="322374"/>
            <a:chOff x="4206763" y="2450951"/>
            <a:chExt cx="322151" cy="322374"/>
          </a:xfrm>
        </p:grpSpPr>
        <p:sp>
          <p:nvSpPr>
            <p:cNvPr id="11902" name="Google Shape;11902;p6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5"/>
          <p:cNvGrpSpPr/>
          <p:nvPr/>
        </p:nvGrpSpPr>
        <p:grpSpPr>
          <a:xfrm>
            <a:off x="7491236" y="2526259"/>
            <a:ext cx="327976" cy="324316"/>
            <a:chOff x="7528096" y="2450059"/>
            <a:chExt cx="327976" cy="324316"/>
          </a:xfrm>
        </p:grpSpPr>
        <p:sp>
          <p:nvSpPr>
            <p:cNvPr id="11905" name="Google Shape;11905;p6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65"/>
          <p:cNvGrpSpPr/>
          <p:nvPr/>
        </p:nvGrpSpPr>
        <p:grpSpPr>
          <a:xfrm>
            <a:off x="7052019" y="2588742"/>
            <a:ext cx="282364" cy="198619"/>
            <a:chOff x="7077129" y="2512542"/>
            <a:chExt cx="282364" cy="198619"/>
          </a:xfrm>
        </p:grpSpPr>
        <p:sp>
          <p:nvSpPr>
            <p:cNvPr id="11911" name="Google Shape;11911;p6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65"/>
          <p:cNvGrpSpPr/>
          <p:nvPr/>
        </p:nvGrpSpPr>
        <p:grpSpPr>
          <a:xfrm>
            <a:off x="3700351" y="2520912"/>
            <a:ext cx="334279" cy="334661"/>
            <a:chOff x="3725461" y="2444712"/>
            <a:chExt cx="334279" cy="334661"/>
          </a:xfrm>
        </p:grpSpPr>
        <p:sp>
          <p:nvSpPr>
            <p:cNvPr id="11918" name="Google Shape;11918;p6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5" name="Google Shape;11925;p65"/>
          <p:cNvGrpSpPr/>
          <p:nvPr/>
        </p:nvGrpSpPr>
        <p:grpSpPr>
          <a:xfrm>
            <a:off x="6552128" y="2533421"/>
            <a:ext cx="332019" cy="310788"/>
            <a:chOff x="6577238" y="2457221"/>
            <a:chExt cx="332019" cy="310788"/>
          </a:xfrm>
        </p:grpSpPr>
        <p:sp>
          <p:nvSpPr>
            <p:cNvPr id="11926" name="Google Shape;11926;p6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65"/>
          <p:cNvGrpSpPr/>
          <p:nvPr/>
        </p:nvGrpSpPr>
        <p:grpSpPr>
          <a:xfrm>
            <a:off x="2793451" y="2515978"/>
            <a:ext cx="247892" cy="346024"/>
            <a:chOff x="2818561" y="2439778"/>
            <a:chExt cx="247892" cy="346024"/>
          </a:xfrm>
        </p:grpSpPr>
        <p:sp>
          <p:nvSpPr>
            <p:cNvPr id="11933" name="Google Shape;11933;p6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65"/>
          <p:cNvGrpSpPr/>
          <p:nvPr/>
        </p:nvGrpSpPr>
        <p:grpSpPr>
          <a:xfrm>
            <a:off x="3182668" y="2550832"/>
            <a:ext cx="419933" cy="275170"/>
            <a:chOff x="3207778" y="2474632"/>
            <a:chExt cx="419933" cy="275170"/>
          </a:xfrm>
        </p:grpSpPr>
        <p:sp>
          <p:nvSpPr>
            <p:cNvPr id="11946" name="Google Shape;11946;p6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5"/>
          <p:cNvGrpSpPr/>
          <p:nvPr/>
        </p:nvGrpSpPr>
        <p:grpSpPr>
          <a:xfrm>
            <a:off x="6074265" y="2532275"/>
            <a:ext cx="337684" cy="314194"/>
            <a:chOff x="6099375" y="2456075"/>
            <a:chExt cx="337684" cy="314194"/>
          </a:xfrm>
        </p:grpSpPr>
        <p:sp>
          <p:nvSpPr>
            <p:cNvPr id="11961" name="Google Shape;11961;p6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5"/>
          <p:cNvGrpSpPr/>
          <p:nvPr/>
        </p:nvGrpSpPr>
        <p:grpSpPr>
          <a:xfrm>
            <a:off x="2287513" y="2544784"/>
            <a:ext cx="312698" cy="286534"/>
            <a:chOff x="2312623" y="2468584"/>
            <a:chExt cx="312698" cy="286534"/>
          </a:xfrm>
        </p:grpSpPr>
        <p:sp>
          <p:nvSpPr>
            <p:cNvPr id="11964" name="Google Shape;11964;p6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5"/>
          <p:cNvGrpSpPr/>
          <p:nvPr/>
        </p:nvGrpSpPr>
        <p:grpSpPr>
          <a:xfrm>
            <a:off x="5593695" y="2517124"/>
            <a:ext cx="345292" cy="342618"/>
            <a:chOff x="5618805" y="2440924"/>
            <a:chExt cx="345292" cy="342618"/>
          </a:xfrm>
        </p:grpSpPr>
        <p:sp>
          <p:nvSpPr>
            <p:cNvPr id="11968" name="Google Shape;11968;p6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65"/>
          <p:cNvGrpSpPr/>
          <p:nvPr/>
        </p:nvGrpSpPr>
        <p:grpSpPr>
          <a:xfrm>
            <a:off x="4628069" y="2522790"/>
            <a:ext cx="377886" cy="331255"/>
            <a:chOff x="4653179" y="2446590"/>
            <a:chExt cx="377886" cy="331255"/>
          </a:xfrm>
        </p:grpSpPr>
        <p:sp>
          <p:nvSpPr>
            <p:cNvPr id="11974" name="Google Shape;11974;p6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5"/>
          <p:cNvGrpSpPr/>
          <p:nvPr/>
        </p:nvGrpSpPr>
        <p:grpSpPr>
          <a:xfrm>
            <a:off x="5159407" y="2535681"/>
            <a:ext cx="252062" cy="305122"/>
            <a:chOff x="5184517" y="2459481"/>
            <a:chExt cx="252062" cy="305122"/>
          </a:xfrm>
        </p:grpSpPr>
        <p:sp>
          <p:nvSpPr>
            <p:cNvPr id="11979" name="Google Shape;11979;p6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5" name="Google Shape;11985;p6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6" name="Google Shape;11986;p65"/>
          <p:cNvGrpSpPr/>
          <p:nvPr/>
        </p:nvGrpSpPr>
        <p:grpSpPr>
          <a:xfrm>
            <a:off x="6130349" y="2045308"/>
            <a:ext cx="249770" cy="363849"/>
            <a:chOff x="6155459" y="1969108"/>
            <a:chExt cx="249770" cy="363849"/>
          </a:xfrm>
        </p:grpSpPr>
        <p:sp>
          <p:nvSpPr>
            <p:cNvPr id="11987" name="Google Shape;11987;p6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65"/>
          <p:cNvGrpSpPr/>
          <p:nvPr/>
        </p:nvGrpSpPr>
        <p:grpSpPr>
          <a:xfrm>
            <a:off x="2254919" y="2046804"/>
            <a:ext cx="353631" cy="354395"/>
            <a:chOff x="2280029" y="1970604"/>
            <a:chExt cx="353631" cy="354395"/>
          </a:xfrm>
        </p:grpSpPr>
        <p:sp>
          <p:nvSpPr>
            <p:cNvPr id="11997" name="Google Shape;11997;p6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65"/>
          <p:cNvGrpSpPr/>
          <p:nvPr/>
        </p:nvGrpSpPr>
        <p:grpSpPr>
          <a:xfrm>
            <a:off x="8039990" y="2076374"/>
            <a:ext cx="255086" cy="301685"/>
            <a:chOff x="8065100" y="2000174"/>
            <a:chExt cx="255086" cy="301685"/>
          </a:xfrm>
        </p:grpSpPr>
        <p:sp>
          <p:nvSpPr>
            <p:cNvPr id="12002" name="Google Shape;12002;p6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5"/>
          <p:cNvGrpSpPr/>
          <p:nvPr/>
        </p:nvGrpSpPr>
        <p:grpSpPr>
          <a:xfrm>
            <a:off x="6608595" y="2045308"/>
            <a:ext cx="249420" cy="363849"/>
            <a:chOff x="6633705" y="1969108"/>
            <a:chExt cx="249420" cy="363849"/>
          </a:xfrm>
        </p:grpSpPr>
        <p:sp>
          <p:nvSpPr>
            <p:cNvPr id="12007" name="Google Shape;12007;p6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65"/>
          <p:cNvGrpSpPr/>
          <p:nvPr/>
        </p:nvGrpSpPr>
        <p:grpSpPr>
          <a:xfrm>
            <a:off x="5185921" y="2045308"/>
            <a:ext cx="226661" cy="363467"/>
            <a:chOff x="5211031" y="1969108"/>
            <a:chExt cx="226661" cy="363467"/>
          </a:xfrm>
        </p:grpSpPr>
        <p:sp>
          <p:nvSpPr>
            <p:cNvPr id="12016" name="Google Shape;12016;p6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65"/>
          <p:cNvGrpSpPr/>
          <p:nvPr/>
        </p:nvGrpSpPr>
        <p:grpSpPr>
          <a:xfrm>
            <a:off x="3687842" y="2046804"/>
            <a:ext cx="354363" cy="354395"/>
            <a:chOff x="3712952" y="1970604"/>
            <a:chExt cx="354363" cy="354395"/>
          </a:xfrm>
        </p:grpSpPr>
        <p:sp>
          <p:nvSpPr>
            <p:cNvPr id="12019" name="Google Shape;12019;p6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5"/>
          <p:cNvGrpSpPr/>
          <p:nvPr/>
        </p:nvGrpSpPr>
        <p:grpSpPr>
          <a:xfrm>
            <a:off x="3210329" y="2046804"/>
            <a:ext cx="354363" cy="354745"/>
            <a:chOff x="3235438" y="1970604"/>
            <a:chExt cx="354363" cy="354745"/>
          </a:xfrm>
        </p:grpSpPr>
        <p:sp>
          <p:nvSpPr>
            <p:cNvPr id="12029" name="Google Shape;12029;p6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2" name="Google Shape;12042;p65"/>
          <p:cNvGrpSpPr/>
          <p:nvPr/>
        </p:nvGrpSpPr>
        <p:grpSpPr>
          <a:xfrm>
            <a:off x="1304475" y="2066125"/>
            <a:ext cx="341472" cy="335074"/>
            <a:chOff x="1329585" y="1989925"/>
            <a:chExt cx="341472" cy="335074"/>
          </a:xfrm>
        </p:grpSpPr>
        <p:sp>
          <p:nvSpPr>
            <p:cNvPr id="12043" name="Google Shape;12043;p6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5"/>
          <p:cNvGrpSpPr/>
          <p:nvPr/>
        </p:nvGrpSpPr>
        <p:grpSpPr>
          <a:xfrm>
            <a:off x="5566761" y="2066106"/>
            <a:ext cx="416649" cy="325597"/>
            <a:chOff x="5626763" y="2013829"/>
            <a:chExt cx="351722" cy="274788"/>
          </a:xfrm>
        </p:grpSpPr>
        <p:sp>
          <p:nvSpPr>
            <p:cNvPr id="12047" name="Google Shape;12047;p6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5"/>
          <p:cNvGrpSpPr/>
          <p:nvPr/>
        </p:nvGrpSpPr>
        <p:grpSpPr>
          <a:xfrm>
            <a:off x="7551495" y="2060077"/>
            <a:ext cx="276698" cy="333133"/>
            <a:chOff x="7576605" y="1983877"/>
            <a:chExt cx="276698" cy="333133"/>
          </a:xfrm>
        </p:grpSpPr>
        <p:sp>
          <p:nvSpPr>
            <p:cNvPr id="12058" name="Google Shape;12058;p6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65"/>
          <p:cNvGrpSpPr/>
          <p:nvPr/>
        </p:nvGrpSpPr>
        <p:grpSpPr>
          <a:xfrm>
            <a:off x="828458" y="2051738"/>
            <a:ext cx="337334" cy="353599"/>
            <a:chOff x="853568" y="1975538"/>
            <a:chExt cx="337334" cy="353599"/>
          </a:xfrm>
        </p:grpSpPr>
        <p:sp>
          <p:nvSpPr>
            <p:cNvPr id="12061" name="Google Shape;12061;p6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5"/>
          <p:cNvGrpSpPr/>
          <p:nvPr/>
        </p:nvGrpSpPr>
        <p:grpSpPr>
          <a:xfrm>
            <a:off x="2733192" y="2085828"/>
            <a:ext cx="327085" cy="277080"/>
            <a:chOff x="2770052" y="2009628"/>
            <a:chExt cx="327085" cy="277080"/>
          </a:xfrm>
        </p:grpSpPr>
        <p:sp>
          <p:nvSpPr>
            <p:cNvPr id="12066" name="Google Shape;12066;p6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8" name="Google Shape;12068;p6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9" name="Google Shape;12069;p65"/>
          <p:cNvGrpSpPr/>
          <p:nvPr/>
        </p:nvGrpSpPr>
        <p:grpSpPr>
          <a:xfrm>
            <a:off x="4170289" y="2046804"/>
            <a:ext cx="344878" cy="343573"/>
            <a:chOff x="4195399" y="1970604"/>
            <a:chExt cx="344878" cy="343573"/>
          </a:xfrm>
        </p:grpSpPr>
        <p:sp>
          <p:nvSpPr>
            <p:cNvPr id="12070" name="Google Shape;12070;p6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4" name="Google Shape;12074;p65"/>
          <p:cNvGrpSpPr/>
          <p:nvPr/>
        </p:nvGrpSpPr>
        <p:grpSpPr>
          <a:xfrm>
            <a:off x="4649681" y="2053647"/>
            <a:ext cx="344528" cy="344114"/>
            <a:chOff x="4674791" y="1977447"/>
            <a:chExt cx="344528" cy="344114"/>
          </a:xfrm>
        </p:grpSpPr>
        <p:sp>
          <p:nvSpPr>
            <p:cNvPr id="12075" name="Google Shape;12075;p6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65"/>
          <p:cNvGrpSpPr/>
          <p:nvPr/>
        </p:nvGrpSpPr>
        <p:grpSpPr>
          <a:xfrm>
            <a:off x="6058700" y="1623497"/>
            <a:ext cx="382819" cy="310788"/>
            <a:chOff x="6083810" y="1547297"/>
            <a:chExt cx="382819" cy="310788"/>
          </a:xfrm>
        </p:grpSpPr>
        <p:sp>
          <p:nvSpPr>
            <p:cNvPr id="12102" name="Google Shape;12102;p6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65"/>
          <p:cNvGrpSpPr/>
          <p:nvPr/>
        </p:nvGrpSpPr>
        <p:grpSpPr>
          <a:xfrm>
            <a:off x="6533190" y="1614393"/>
            <a:ext cx="382788" cy="328613"/>
            <a:chOff x="6558300" y="1538193"/>
            <a:chExt cx="382788" cy="328613"/>
          </a:xfrm>
        </p:grpSpPr>
        <p:sp>
          <p:nvSpPr>
            <p:cNvPr id="12121" name="Google Shape;12121;p6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65"/>
          <p:cNvGrpSpPr/>
          <p:nvPr/>
        </p:nvGrpSpPr>
        <p:grpSpPr>
          <a:xfrm>
            <a:off x="5168892" y="1587497"/>
            <a:ext cx="259605" cy="346024"/>
            <a:chOff x="5194002" y="1511297"/>
            <a:chExt cx="259605" cy="346024"/>
          </a:xfrm>
        </p:grpSpPr>
        <p:sp>
          <p:nvSpPr>
            <p:cNvPr id="12124" name="Google Shape;12124;p6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65"/>
          <p:cNvGrpSpPr/>
          <p:nvPr/>
        </p:nvGrpSpPr>
        <p:grpSpPr>
          <a:xfrm>
            <a:off x="1369631" y="1588261"/>
            <a:ext cx="252444" cy="351722"/>
            <a:chOff x="1394741" y="1512061"/>
            <a:chExt cx="252444" cy="351722"/>
          </a:xfrm>
        </p:grpSpPr>
        <p:sp>
          <p:nvSpPr>
            <p:cNvPr id="12129" name="Google Shape;12129;p6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6" name="Google Shape;12146;p65"/>
          <p:cNvGrpSpPr/>
          <p:nvPr/>
        </p:nvGrpSpPr>
        <p:grpSpPr>
          <a:xfrm>
            <a:off x="829986" y="1580685"/>
            <a:ext cx="380910" cy="339594"/>
            <a:chOff x="855096" y="1504485"/>
            <a:chExt cx="380910" cy="339594"/>
          </a:xfrm>
        </p:grpSpPr>
        <p:sp>
          <p:nvSpPr>
            <p:cNvPr id="12147" name="Google Shape;12147;p6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65"/>
          <p:cNvGrpSpPr/>
          <p:nvPr/>
        </p:nvGrpSpPr>
        <p:grpSpPr>
          <a:xfrm>
            <a:off x="1794466" y="1587879"/>
            <a:ext cx="352103" cy="352103"/>
            <a:chOff x="1819576" y="1511679"/>
            <a:chExt cx="352103" cy="352103"/>
          </a:xfrm>
        </p:grpSpPr>
        <p:sp>
          <p:nvSpPr>
            <p:cNvPr id="12153" name="Google Shape;12153;p6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65"/>
          <p:cNvGrpSpPr/>
          <p:nvPr/>
        </p:nvGrpSpPr>
        <p:grpSpPr>
          <a:xfrm>
            <a:off x="5595987" y="1576961"/>
            <a:ext cx="371424" cy="355446"/>
            <a:chOff x="5621097" y="1500761"/>
            <a:chExt cx="371424" cy="355446"/>
          </a:xfrm>
        </p:grpSpPr>
        <p:sp>
          <p:nvSpPr>
            <p:cNvPr id="12158" name="Google Shape;12158;p6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5"/>
          <p:cNvGrpSpPr/>
          <p:nvPr/>
        </p:nvGrpSpPr>
        <p:grpSpPr>
          <a:xfrm>
            <a:off x="4645129" y="1617799"/>
            <a:ext cx="359679" cy="321833"/>
            <a:chOff x="4670239" y="1541599"/>
            <a:chExt cx="359679" cy="321833"/>
          </a:xfrm>
        </p:grpSpPr>
        <p:sp>
          <p:nvSpPr>
            <p:cNvPr id="12161" name="Google Shape;12161;p6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65"/>
          <p:cNvGrpSpPr/>
          <p:nvPr/>
        </p:nvGrpSpPr>
        <p:grpSpPr>
          <a:xfrm>
            <a:off x="4187319" y="1578585"/>
            <a:ext cx="321037" cy="353822"/>
            <a:chOff x="4212429" y="1502385"/>
            <a:chExt cx="321037" cy="353822"/>
          </a:xfrm>
        </p:grpSpPr>
        <p:sp>
          <p:nvSpPr>
            <p:cNvPr id="12167" name="Google Shape;12167;p6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65"/>
          <p:cNvGrpSpPr/>
          <p:nvPr/>
        </p:nvGrpSpPr>
        <p:grpSpPr>
          <a:xfrm>
            <a:off x="2277678" y="1582181"/>
            <a:ext cx="336188" cy="335425"/>
            <a:chOff x="2302788" y="1505981"/>
            <a:chExt cx="336188" cy="335425"/>
          </a:xfrm>
        </p:grpSpPr>
        <p:sp>
          <p:nvSpPr>
            <p:cNvPr id="12172" name="Google Shape;12172;p6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65"/>
          <p:cNvGrpSpPr/>
          <p:nvPr/>
        </p:nvGrpSpPr>
        <p:grpSpPr>
          <a:xfrm>
            <a:off x="2755191" y="1598096"/>
            <a:ext cx="333133" cy="321037"/>
            <a:chOff x="2780301" y="1521896"/>
            <a:chExt cx="333133" cy="321037"/>
          </a:xfrm>
        </p:grpSpPr>
        <p:sp>
          <p:nvSpPr>
            <p:cNvPr id="12190" name="Google Shape;12190;p6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65"/>
          <p:cNvGrpSpPr/>
          <p:nvPr/>
        </p:nvGrpSpPr>
        <p:grpSpPr>
          <a:xfrm>
            <a:off x="3291049" y="1591285"/>
            <a:ext cx="211892" cy="339594"/>
            <a:chOff x="3316159" y="1515085"/>
            <a:chExt cx="211892" cy="339594"/>
          </a:xfrm>
        </p:grpSpPr>
        <p:sp>
          <p:nvSpPr>
            <p:cNvPr id="12211" name="Google Shape;12211;p6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4" name="Google Shape;12214;p65"/>
            <p:cNvGrpSpPr/>
            <p:nvPr/>
          </p:nvGrpSpPr>
          <p:grpSpPr>
            <a:xfrm>
              <a:off x="3316159" y="1515085"/>
              <a:ext cx="211892" cy="339594"/>
              <a:chOff x="3316159" y="1515085"/>
              <a:chExt cx="211892" cy="339594"/>
            </a:xfrm>
          </p:grpSpPr>
          <p:sp>
            <p:nvSpPr>
              <p:cNvPr id="12215" name="Google Shape;12215;p6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1" name="Google Shape;12221;p65"/>
          <p:cNvGrpSpPr/>
          <p:nvPr/>
        </p:nvGrpSpPr>
        <p:grpSpPr>
          <a:xfrm>
            <a:off x="3691248" y="1620855"/>
            <a:ext cx="361971" cy="314958"/>
            <a:chOff x="3716358" y="1544655"/>
            <a:chExt cx="361971" cy="314958"/>
          </a:xfrm>
        </p:grpSpPr>
        <p:sp>
          <p:nvSpPr>
            <p:cNvPr id="12222" name="Google Shape;12222;p6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7" name="Google Shape;12227;p65"/>
            <p:cNvGrpSpPr/>
            <p:nvPr/>
          </p:nvGrpSpPr>
          <p:grpSpPr>
            <a:xfrm>
              <a:off x="3716358" y="1544655"/>
              <a:ext cx="361971" cy="314958"/>
              <a:chOff x="3716358" y="1544655"/>
              <a:chExt cx="361971" cy="314958"/>
            </a:xfrm>
          </p:grpSpPr>
          <p:sp>
            <p:nvSpPr>
              <p:cNvPr id="12228" name="Google Shape;12228;p6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3" name="Google Shape;12233;p65"/>
          <p:cNvGrpSpPr/>
          <p:nvPr/>
        </p:nvGrpSpPr>
        <p:grpSpPr>
          <a:xfrm>
            <a:off x="6986814" y="1633752"/>
            <a:ext cx="499533" cy="305136"/>
            <a:chOff x="7009649" y="1541981"/>
            <a:chExt cx="524940" cy="320655"/>
          </a:xfrm>
        </p:grpSpPr>
        <p:sp>
          <p:nvSpPr>
            <p:cNvPr id="12234" name="Google Shape;12234;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2" name="Google Shape;12242;p65"/>
          <p:cNvGrpSpPr/>
          <p:nvPr/>
        </p:nvGrpSpPr>
        <p:grpSpPr>
          <a:xfrm>
            <a:off x="8008924" y="1594309"/>
            <a:ext cx="282746" cy="340358"/>
            <a:chOff x="8034034" y="1518109"/>
            <a:chExt cx="282746" cy="340358"/>
          </a:xfrm>
        </p:grpSpPr>
        <p:sp>
          <p:nvSpPr>
            <p:cNvPr id="12243" name="Google Shape;12243;p6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7" name="Google Shape;12247;p65"/>
          <p:cNvGrpSpPr/>
          <p:nvPr/>
        </p:nvGrpSpPr>
        <p:grpSpPr>
          <a:xfrm>
            <a:off x="7557192" y="1576134"/>
            <a:ext cx="369133" cy="360411"/>
            <a:chOff x="7582302" y="1499934"/>
            <a:chExt cx="369133" cy="360411"/>
          </a:xfrm>
        </p:grpSpPr>
        <p:sp>
          <p:nvSpPr>
            <p:cNvPr id="12248" name="Google Shape;12248;p6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3" name="Google Shape;12253;p65"/>
          <p:cNvGrpSpPr/>
          <p:nvPr/>
        </p:nvGrpSpPr>
        <p:grpSpPr>
          <a:xfrm>
            <a:off x="6170979" y="3893352"/>
            <a:ext cx="346056" cy="345674"/>
            <a:chOff x="2238181" y="4120624"/>
            <a:chExt cx="346056" cy="345674"/>
          </a:xfrm>
        </p:grpSpPr>
        <p:grpSp>
          <p:nvGrpSpPr>
            <p:cNvPr id="12254" name="Google Shape;12254;p65"/>
            <p:cNvGrpSpPr/>
            <p:nvPr/>
          </p:nvGrpSpPr>
          <p:grpSpPr>
            <a:xfrm>
              <a:off x="2309155" y="4177413"/>
              <a:ext cx="203862" cy="231903"/>
              <a:chOff x="1512725" y="258500"/>
              <a:chExt cx="4570900" cy="5199625"/>
            </a:xfrm>
          </p:grpSpPr>
          <p:sp>
            <p:nvSpPr>
              <p:cNvPr id="12255" name="Google Shape;12255;p6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7" name="Google Shape;12257;p6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58" name="Google Shape;12258;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0"/>
          <p:cNvSpPr/>
          <p:nvPr/>
        </p:nvSpPr>
        <p:spPr>
          <a:xfrm>
            <a:off x="562700" y="695050"/>
            <a:ext cx="29106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txBox="1"/>
          <p:nvPr>
            <p:ph type="title"/>
          </p:nvPr>
        </p:nvSpPr>
        <p:spPr>
          <a:xfrm>
            <a:off x="4470725" y="1746150"/>
            <a:ext cx="377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322" name="Google Shape;322;p30"/>
          <p:cNvSpPr txBox="1"/>
          <p:nvPr>
            <p:ph idx="1" type="body"/>
          </p:nvPr>
        </p:nvSpPr>
        <p:spPr>
          <a:xfrm>
            <a:off x="4470725" y="2318850"/>
            <a:ext cx="3778500" cy="10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are you? What market do you focus on? Why do clients keep choosing you? Here’s a paragraph you can use to describe what makes you unique. Tell a compelling story about how your company was born and how it has developed to become what it is today</a:t>
            </a:r>
            <a:endParaRPr/>
          </a:p>
        </p:txBody>
      </p:sp>
      <p:pic>
        <p:nvPicPr>
          <p:cNvPr id="323" name="Google Shape;323;p30"/>
          <p:cNvPicPr preferRelativeResize="0"/>
          <p:nvPr>
            <p:ph idx="2" type="pic"/>
          </p:nvPr>
        </p:nvPicPr>
        <p:blipFill rotWithShape="1">
          <a:blip r:embed="rId3">
            <a:alphaModFix/>
          </a:blip>
          <a:srcRect b="3384" l="0" r="0" t="3375"/>
          <a:stretch/>
        </p:blipFill>
        <p:spPr>
          <a:xfrm>
            <a:off x="715100" y="535000"/>
            <a:ext cx="2910600" cy="4073400"/>
          </a:xfrm>
          <a:prstGeom prst="round2DiagRect">
            <a:avLst>
              <a:gd fmla="val 16667" name="adj1"/>
              <a:gd fmla="val 0" name="adj2"/>
            </a:avLst>
          </a:prstGeom>
        </p:spPr>
      </p:pic>
      <p:sp>
        <p:nvSpPr>
          <p:cNvPr id="324" name="Google Shape;324;p30"/>
          <p:cNvSpPr/>
          <p:nvPr/>
        </p:nvSpPr>
        <p:spPr>
          <a:xfrm>
            <a:off x="4575650" y="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5415350" y="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0"/>
          <p:cNvSpPr/>
          <p:nvPr/>
        </p:nvSpPr>
        <p:spPr>
          <a:xfrm>
            <a:off x="6255050" y="0"/>
            <a:ext cx="1189800" cy="1189800"/>
          </a:xfrm>
          <a:prstGeom prst="ellips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7" name="Google Shape;327;p30"/>
          <p:cNvCxnSpPr/>
          <p:nvPr/>
        </p:nvCxnSpPr>
        <p:spPr>
          <a:xfrm>
            <a:off x="4844400" y="594900"/>
            <a:ext cx="2331600" cy="0"/>
          </a:xfrm>
          <a:prstGeom prst="straightConnector1">
            <a:avLst/>
          </a:prstGeom>
          <a:noFill/>
          <a:ln cap="flat" cmpd="sng" w="9525">
            <a:solidFill>
              <a:schemeClr val="dk1"/>
            </a:solidFill>
            <a:prstDash val="solid"/>
            <a:round/>
            <a:headEnd len="med" w="med" type="none"/>
            <a:tailEnd len="med" w="med" type="none"/>
          </a:ln>
        </p:spPr>
      </p:cxnSp>
      <p:sp>
        <p:nvSpPr>
          <p:cNvPr id="328" name="Google Shape;328;p30"/>
          <p:cNvSpPr/>
          <p:nvPr/>
        </p:nvSpPr>
        <p:spPr>
          <a:xfrm>
            <a:off x="6744625" y="43986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7234200" y="43986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7723775" y="43986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6255050" y="4398625"/>
            <a:ext cx="272700" cy="272700"/>
          </a:xfrm>
          <a:prstGeom prst="ellips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62" name="Shape 12262"/>
        <p:cNvGrpSpPr/>
        <p:nvPr/>
      </p:nvGrpSpPr>
      <p:grpSpPr>
        <a:xfrm>
          <a:off x="0" y="0"/>
          <a:ext cx="0" cy="0"/>
          <a:chOff x="0" y="0"/>
          <a:chExt cx="0" cy="0"/>
        </a:xfrm>
      </p:grpSpPr>
      <p:pic>
        <p:nvPicPr>
          <p:cNvPr id="12263" name="Google Shape;12263;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1"/>
          <p:cNvSpPr/>
          <p:nvPr/>
        </p:nvSpPr>
        <p:spPr>
          <a:xfrm>
            <a:off x="562700" y="695050"/>
            <a:ext cx="13017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1"/>
          <p:cNvSpPr/>
          <p:nvPr/>
        </p:nvSpPr>
        <p:spPr>
          <a:xfrm>
            <a:off x="7279550" y="695050"/>
            <a:ext cx="13017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1"/>
          <p:cNvSpPr txBox="1"/>
          <p:nvPr>
            <p:ph type="title"/>
          </p:nvPr>
        </p:nvSpPr>
        <p:spPr>
          <a:xfrm>
            <a:off x="2314925" y="2646120"/>
            <a:ext cx="45141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us</a:t>
            </a:r>
            <a:endParaRPr/>
          </a:p>
        </p:txBody>
      </p:sp>
      <p:sp>
        <p:nvSpPr>
          <p:cNvPr id="339" name="Google Shape;339;p31"/>
          <p:cNvSpPr txBox="1"/>
          <p:nvPr>
            <p:ph idx="2" type="title"/>
          </p:nvPr>
        </p:nvSpPr>
        <p:spPr>
          <a:xfrm>
            <a:off x="4027100" y="1469576"/>
            <a:ext cx="1089900" cy="102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340" name="Google Shape;340;p31"/>
          <p:cNvPicPr preferRelativeResize="0"/>
          <p:nvPr>
            <p:ph idx="3" type="pic"/>
          </p:nvPr>
        </p:nvPicPr>
        <p:blipFill rotWithShape="1">
          <a:blip r:embed="rId3">
            <a:alphaModFix/>
          </a:blip>
          <a:srcRect b="0" l="26015" r="26020" t="0"/>
          <a:stretch/>
        </p:blipFill>
        <p:spPr>
          <a:xfrm>
            <a:off x="715100" y="535000"/>
            <a:ext cx="1301700" cy="4073400"/>
          </a:xfrm>
          <a:prstGeom prst="round2DiagRect">
            <a:avLst>
              <a:gd fmla="val 16667" name="adj1"/>
              <a:gd fmla="val 0" name="adj2"/>
            </a:avLst>
          </a:prstGeom>
        </p:spPr>
      </p:pic>
      <p:pic>
        <p:nvPicPr>
          <p:cNvPr id="341" name="Google Shape;341;p31"/>
          <p:cNvPicPr preferRelativeResize="0"/>
          <p:nvPr>
            <p:ph idx="4" type="pic"/>
          </p:nvPr>
        </p:nvPicPr>
        <p:blipFill rotWithShape="1">
          <a:blip r:embed="rId4">
            <a:alphaModFix/>
          </a:blip>
          <a:srcRect b="0" l="56388" r="22307" t="0"/>
          <a:stretch/>
        </p:blipFill>
        <p:spPr>
          <a:xfrm>
            <a:off x="7127150" y="535000"/>
            <a:ext cx="1301700" cy="4073400"/>
          </a:xfrm>
          <a:prstGeom prst="round2DiagRect">
            <a:avLst>
              <a:gd fmla="val 16667" name="adj1"/>
              <a:gd fmla="val 0" name="adj2"/>
            </a:avLst>
          </a:prstGeom>
        </p:spPr>
      </p:pic>
      <p:grpSp>
        <p:nvGrpSpPr>
          <p:cNvPr id="342" name="Google Shape;342;p31"/>
          <p:cNvGrpSpPr/>
          <p:nvPr/>
        </p:nvGrpSpPr>
        <p:grpSpPr>
          <a:xfrm>
            <a:off x="7527050" y="3673925"/>
            <a:ext cx="501900" cy="1227850"/>
            <a:chOff x="4321050" y="3673925"/>
            <a:chExt cx="501900" cy="1227850"/>
          </a:xfrm>
        </p:grpSpPr>
        <p:sp>
          <p:nvSpPr>
            <p:cNvPr id="343" name="Google Shape;343;p31"/>
            <p:cNvSpPr/>
            <p:nvPr/>
          </p:nvSpPr>
          <p:spPr>
            <a:xfrm rot="10800000">
              <a:off x="4321050" y="4243575"/>
              <a:ext cx="501900" cy="6582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4" name="Google Shape;344;p31"/>
            <p:cNvCxnSpPr/>
            <p:nvPr/>
          </p:nvCxnSpPr>
          <p:spPr>
            <a:xfrm rot="10800000">
              <a:off x="4572050" y="3673925"/>
              <a:ext cx="0" cy="699900"/>
            </a:xfrm>
            <a:prstGeom prst="straightConnector1">
              <a:avLst/>
            </a:prstGeom>
            <a:noFill/>
            <a:ln cap="flat" cmpd="sng" w="9525">
              <a:solidFill>
                <a:schemeClr val="dk1"/>
              </a:solidFill>
              <a:prstDash val="solid"/>
              <a:round/>
              <a:headEnd len="med" w="med" type="none"/>
              <a:tailEnd len="med" w="med" type="none"/>
            </a:ln>
          </p:spPr>
        </p:cxnSp>
      </p:grpSp>
      <p:grpSp>
        <p:nvGrpSpPr>
          <p:cNvPr id="345" name="Google Shape;345;p31"/>
          <p:cNvGrpSpPr/>
          <p:nvPr/>
        </p:nvGrpSpPr>
        <p:grpSpPr>
          <a:xfrm>
            <a:off x="1115000" y="241750"/>
            <a:ext cx="501900" cy="1227850"/>
            <a:chOff x="4321050" y="241750"/>
            <a:chExt cx="501900" cy="1227850"/>
          </a:xfrm>
        </p:grpSpPr>
        <p:sp>
          <p:nvSpPr>
            <p:cNvPr id="346" name="Google Shape;346;p31"/>
            <p:cNvSpPr/>
            <p:nvPr/>
          </p:nvSpPr>
          <p:spPr>
            <a:xfrm flipH="1">
              <a:off x="4321050" y="241750"/>
              <a:ext cx="501900" cy="658200"/>
            </a:xfrm>
            <a:prstGeom prst="rtTriangle">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 name="Google Shape;347;p31"/>
            <p:cNvCxnSpPr/>
            <p:nvPr/>
          </p:nvCxnSpPr>
          <p:spPr>
            <a:xfrm>
              <a:off x="4572050" y="769700"/>
              <a:ext cx="0" cy="699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32"/>
          <p:cNvSpPr/>
          <p:nvPr/>
        </p:nvSpPr>
        <p:spPr>
          <a:xfrm>
            <a:off x="5419850" y="695050"/>
            <a:ext cx="3161400" cy="40581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2"/>
          <p:cNvSpPr txBox="1"/>
          <p:nvPr>
            <p:ph type="title"/>
          </p:nvPr>
        </p:nvSpPr>
        <p:spPr>
          <a:xfrm>
            <a:off x="720000" y="445025"/>
            <a:ext cx="4491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goals</a:t>
            </a:r>
            <a:endParaRPr/>
          </a:p>
        </p:txBody>
      </p:sp>
      <p:sp>
        <p:nvSpPr>
          <p:cNvPr id="354" name="Google Shape;354;p32"/>
          <p:cNvSpPr txBox="1"/>
          <p:nvPr>
            <p:ph idx="3" type="subTitle"/>
          </p:nvPr>
        </p:nvSpPr>
        <p:spPr>
          <a:xfrm>
            <a:off x="715100" y="3511700"/>
            <a:ext cx="3047100" cy="109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overall goal of the company is to expand into new markets or geographies, develop and implement a strategy to reduce environmental impact and increase sustainability and increase market share</a:t>
            </a:r>
            <a:endParaRPr/>
          </a:p>
        </p:txBody>
      </p:sp>
      <p:sp>
        <p:nvSpPr>
          <p:cNvPr id="355" name="Google Shape;355;p32"/>
          <p:cNvSpPr txBox="1"/>
          <p:nvPr>
            <p:ph idx="1" type="subTitle"/>
          </p:nvPr>
        </p:nvSpPr>
        <p:spPr>
          <a:xfrm>
            <a:off x="715100" y="3228200"/>
            <a:ext cx="3047100" cy="43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Long term</a:t>
            </a:r>
            <a:endParaRPr/>
          </a:p>
        </p:txBody>
      </p:sp>
      <p:sp>
        <p:nvSpPr>
          <p:cNvPr id="356" name="Google Shape;356;p32"/>
          <p:cNvSpPr txBox="1"/>
          <p:nvPr>
            <p:ph idx="2" type="subTitle"/>
          </p:nvPr>
        </p:nvSpPr>
        <p:spPr>
          <a:xfrm>
            <a:off x="715100" y="1398313"/>
            <a:ext cx="3047100" cy="43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Short term</a:t>
            </a:r>
            <a:endParaRPr/>
          </a:p>
        </p:txBody>
      </p:sp>
      <p:sp>
        <p:nvSpPr>
          <p:cNvPr id="357" name="Google Shape;357;p32"/>
          <p:cNvSpPr txBox="1"/>
          <p:nvPr>
            <p:ph idx="4" type="subTitle"/>
          </p:nvPr>
        </p:nvSpPr>
        <p:spPr>
          <a:xfrm>
            <a:off x="715100" y="1681823"/>
            <a:ext cx="3047100" cy="109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main goals now are to increase sales through improved marketing and customer outreach, optimize operational processes to reduce costs and increase efficiency and establish a timeline for new products</a:t>
            </a:r>
            <a:endParaRPr/>
          </a:p>
        </p:txBody>
      </p:sp>
      <p:pic>
        <p:nvPicPr>
          <p:cNvPr id="358" name="Google Shape;358;p32"/>
          <p:cNvPicPr preferRelativeResize="0"/>
          <p:nvPr>
            <p:ph idx="5" type="pic"/>
          </p:nvPr>
        </p:nvPicPr>
        <p:blipFill rotWithShape="1">
          <a:blip r:embed="rId3">
            <a:alphaModFix/>
          </a:blip>
          <a:srcRect b="0" l="48258" r="0" t="0"/>
          <a:stretch/>
        </p:blipFill>
        <p:spPr>
          <a:xfrm>
            <a:off x="5267450" y="535000"/>
            <a:ext cx="3161400" cy="4073400"/>
          </a:xfrm>
          <a:prstGeom prst="round2DiagRect">
            <a:avLst>
              <a:gd fmla="val 50000" name="adj1"/>
              <a:gd fmla="val 0" name="adj2"/>
            </a:avLst>
          </a:prstGeom>
        </p:spPr>
      </p:pic>
      <p:sp>
        <p:nvSpPr>
          <p:cNvPr id="359" name="Google Shape;359;p32"/>
          <p:cNvSpPr/>
          <p:nvPr/>
        </p:nvSpPr>
        <p:spPr>
          <a:xfrm>
            <a:off x="4340066" y="1410826"/>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2"/>
          <p:cNvSpPr/>
          <p:nvPr/>
        </p:nvSpPr>
        <p:spPr>
          <a:xfrm>
            <a:off x="4340066" y="3736375"/>
            <a:ext cx="501900" cy="6999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1" name="Google Shape;361;p32"/>
          <p:cNvCxnSpPr/>
          <p:nvPr/>
        </p:nvCxnSpPr>
        <p:spPr>
          <a:xfrm>
            <a:off x="4591025" y="1795875"/>
            <a:ext cx="0" cy="22989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3"/>
          <p:cNvSpPr txBox="1"/>
          <p:nvPr>
            <p:ph idx="1" type="subTitle"/>
          </p:nvPr>
        </p:nvSpPr>
        <p:spPr>
          <a:xfrm>
            <a:off x="720000" y="2630125"/>
            <a:ext cx="23085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Always on time</a:t>
            </a:r>
            <a:endParaRPr/>
          </a:p>
        </p:txBody>
      </p:sp>
      <p:sp>
        <p:nvSpPr>
          <p:cNvPr id="367" name="Google Shape;367;p33"/>
          <p:cNvSpPr txBox="1"/>
          <p:nvPr>
            <p:ph idx="5" type="subTitle"/>
          </p:nvPr>
        </p:nvSpPr>
        <p:spPr>
          <a:xfrm>
            <a:off x="3417742" y="2630125"/>
            <a:ext cx="23085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Out-of-the-box</a:t>
            </a:r>
            <a:endParaRPr/>
          </a:p>
        </p:txBody>
      </p:sp>
      <p:sp>
        <p:nvSpPr>
          <p:cNvPr id="368" name="Google Shape;368;p33"/>
          <p:cNvSpPr txBox="1"/>
          <p:nvPr>
            <p:ph idx="6" type="subTitle"/>
          </p:nvPr>
        </p:nvSpPr>
        <p:spPr>
          <a:xfrm>
            <a:off x="6115484" y="2630125"/>
            <a:ext cx="23085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service</a:t>
            </a:r>
            <a:endParaRPr/>
          </a:p>
        </p:txBody>
      </p:sp>
      <p:sp>
        <p:nvSpPr>
          <p:cNvPr id="369" name="Google Shape;369;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sets us apart?</a:t>
            </a:r>
            <a:endParaRPr/>
          </a:p>
        </p:txBody>
      </p:sp>
      <p:sp>
        <p:nvSpPr>
          <p:cNvPr id="370" name="Google Shape;370;p33"/>
          <p:cNvSpPr txBox="1"/>
          <p:nvPr>
            <p:ph idx="2" type="subTitle"/>
          </p:nvPr>
        </p:nvSpPr>
        <p:spPr>
          <a:xfrm>
            <a:off x="720000" y="2914675"/>
            <a:ext cx="2308500" cy="9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never miss a deadline. You can rely on us and rest assured that your product will be ready on time</a:t>
            </a:r>
            <a:endParaRPr/>
          </a:p>
        </p:txBody>
      </p:sp>
      <p:sp>
        <p:nvSpPr>
          <p:cNvPr id="371" name="Google Shape;371;p33"/>
          <p:cNvSpPr txBox="1"/>
          <p:nvPr>
            <p:ph idx="3" type="subTitle"/>
          </p:nvPr>
        </p:nvSpPr>
        <p:spPr>
          <a:xfrm>
            <a:off x="3417744" y="2914675"/>
            <a:ext cx="2308500" cy="9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out-of-the-box ideas are creative solutions that challenge the status quo and provide unique value</a:t>
            </a:r>
            <a:endParaRPr/>
          </a:p>
        </p:txBody>
      </p:sp>
      <p:sp>
        <p:nvSpPr>
          <p:cNvPr id="372" name="Google Shape;372;p33"/>
          <p:cNvSpPr txBox="1"/>
          <p:nvPr>
            <p:ph idx="4" type="subTitle"/>
          </p:nvPr>
        </p:nvSpPr>
        <p:spPr>
          <a:xfrm>
            <a:off x="6115488" y="2914675"/>
            <a:ext cx="2308500" cy="9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focus on providing a high level of customer service so that the experience is positive</a:t>
            </a:r>
            <a:endParaRPr/>
          </a:p>
        </p:txBody>
      </p:sp>
      <p:grpSp>
        <p:nvGrpSpPr>
          <p:cNvPr id="373" name="Google Shape;373;p33"/>
          <p:cNvGrpSpPr/>
          <p:nvPr/>
        </p:nvGrpSpPr>
        <p:grpSpPr>
          <a:xfrm rot="5400000">
            <a:off x="4321100" y="708813"/>
            <a:ext cx="501900" cy="2233375"/>
            <a:chOff x="8567200" y="264025"/>
            <a:chExt cx="501900" cy="2233375"/>
          </a:xfrm>
        </p:grpSpPr>
        <p:sp>
          <p:nvSpPr>
            <p:cNvPr id="374" name="Google Shape;374;p33"/>
            <p:cNvSpPr/>
            <p:nvPr/>
          </p:nvSpPr>
          <p:spPr>
            <a:xfrm flipH="1">
              <a:off x="8567200" y="264025"/>
              <a:ext cx="501900" cy="6582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flipH="1">
              <a:off x="8567200" y="1839200"/>
              <a:ext cx="501900" cy="658200"/>
            </a:xfrm>
            <a:prstGeom prst="rtTriangle">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6" name="Google Shape;376;p33"/>
            <p:cNvCxnSpPr/>
            <p:nvPr/>
          </p:nvCxnSpPr>
          <p:spPr>
            <a:xfrm>
              <a:off x="8874100" y="791975"/>
              <a:ext cx="0" cy="1456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4"/>
          <p:cNvSpPr txBox="1"/>
          <p:nvPr>
            <p:ph idx="2" type="subTitle"/>
          </p:nvPr>
        </p:nvSpPr>
        <p:spPr>
          <a:xfrm>
            <a:off x="1299100" y="1823475"/>
            <a:ext cx="3051600" cy="109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For a us, integrity means operating with honesty, trustworthiness, and strong moral values. We commit to ethical and environmental standards</a:t>
            </a:r>
            <a:endParaRPr/>
          </a:p>
        </p:txBody>
      </p:sp>
      <p:sp>
        <p:nvSpPr>
          <p:cNvPr id="382" name="Google Shape;382;p34"/>
          <p:cNvSpPr txBox="1"/>
          <p:nvPr>
            <p:ph idx="3" type="subTitle"/>
          </p:nvPr>
        </p:nvSpPr>
        <p:spPr>
          <a:xfrm>
            <a:off x="4793301" y="1823475"/>
            <a:ext cx="3051600" cy="109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put customers at the center of everything they do. We listen to customer feedback and incorporate it into decisions, products and services</a:t>
            </a:r>
            <a:endParaRPr/>
          </a:p>
        </p:txBody>
      </p:sp>
      <p:sp>
        <p:nvSpPr>
          <p:cNvPr id="383" name="Google Shape;383;p34"/>
          <p:cNvSpPr txBox="1"/>
          <p:nvPr>
            <p:ph idx="4" type="subTitle"/>
          </p:nvPr>
        </p:nvSpPr>
        <p:spPr>
          <a:xfrm>
            <a:off x="1299100" y="3514400"/>
            <a:ext cx="3051600" cy="109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 create an environment where employees can work together productively and efficiently to achieve common objectives. It involves sharing knowledge, skills, resources, and ideas</a:t>
            </a:r>
            <a:endParaRPr/>
          </a:p>
        </p:txBody>
      </p:sp>
      <p:sp>
        <p:nvSpPr>
          <p:cNvPr id="384" name="Google Shape;384;p34"/>
          <p:cNvSpPr txBox="1"/>
          <p:nvPr>
            <p:ph idx="5" type="subTitle"/>
          </p:nvPr>
        </p:nvSpPr>
        <p:spPr>
          <a:xfrm>
            <a:off x="4793301" y="3514400"/>
            <a:ext cx="3051600" cy="109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Innovation is an integral part of our company’s culture and is essential for success. It means us coming up with new ideas, methods, and products that can grow the business</a:t>
            </a:r>
            <a:endParaRPr/>
          </a:p>
        </p:txBody>
      </p:sp>
      <p:sp>
        <p:nvSpPr>
          <p:cNvPr id="385" name="Google Shape;38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guiding principles</a:t>
            </a:r>
            <a:endParaRPr/>
          </a:p>
        </p:txBody>
      </p:sp>
      <p:sp>
        <p:nvSpPr>
          <p:cNvPr id="386" name="Google Shape;386;p34"/>
          <p:cNvSpPr txBox="1"/>
          <p:nvPr>
            <p:ph idx="1" type="subTitle"/>
          </p:nvPr>
        </p:nvSpPr>
        <p:spPr>
          <a:xfrm>
            <a:off x="1299100" y="1488625"/>
            <a:ext cx="3051600" cy="4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Integrity</a:t>
            </a:r>
            <a:endParaRPr/>
          </a:p>
        </p:txBody>
      </p:sp>
      <p:sp>
        <p:nvSpPr>
          <p:cNvPr id="387" name="Google Shape;387;p34"/>
          <p:cNvSpPr txBox="1"/>
          <p:nvPr>
            <p:ph idx="6" type="subTitle"/>
          </p:nvPr>
        </p:nvSpPr>
        <p:spPr>
          <a:xfrm>
            <a:off x="1299100" y="3179675"/>
            <a:ext cx="3051600" cy="4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Collaboration</a:t>
            </a:r>
            <a:endParaRPr/>
          </a:p>
        </p:txBody>
      </p:sp>
      <p:sp>
        <p:nvSpPr>
          <p:cNvPr id="388" name="Google Shape;388;p34"/>
          <p:cNvSpPr txBox="1"/>
          <p:nvPr>
            <p:ph idx="7" type="subTitle"/>
          </p:nvPr>
        </p:nvSpPr>
        <p:spPr>
          <a:xfrm>
            <a:off x="4793302" y="1488625"/>
            <a:ext cx="3051600" cy="4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focus</a:t>
            </a:r>
            <a:endParaRPr/>
          </a:p>
        </p:txBody>
      </p:sp>
      <p:sp>
        <p:nvSpPr>
          <p:cNvPr id="389" name="Google Shape;389;p34"/>
          <p:cNvSpPr txBox="1"/>
          <p:nvPr>
            <p:ph idx="8" type="subTitle"/>
          </p:nvPr>
        </p:nvSpPr>
        <p:spPr>
          <a:xfrm>
            <a:off x="4793302" y="3179675"/>
            <a:ext cx="3051600" cy="42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Innovation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5"/>
          <p:cNvSpPr txBox="1"/>
          <p:nvPr>
            <p:ph idx="14" type="subTitle"/>
          </p:nvPr>
        </p:nvSpPr>
        <p:spPr>
          <a:xfrm>
            <a:off x="3312384" y="3375875"/>
            <a:ext cx="2519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Emerging trends</a:t>
            </a:r>
            <a:endParaRPr/>
          </a:p>
        </p:txBody>
      </p:sp>
      <p:sp>
        <p:nvSpPr>
          <p:cNvPr id="395" name="Google Shape;395;p35"/>
          <p:cNvSpPr txBox="1"/>
          <p:nvPr>
            <p:ph idx="13" type="subTitle"/>
          </p:nvPr>
        </p:nvSpPr>
        <p:spPr>
          <a:xfrm>
            <a:off x="719850" y="3375875"/>
            <a:ext cx="2519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Monitoring</a:t>
            </a:r>
            <a:endParaRPr/>
          </a:p>
        </p:txBody>
      </p:sp>
      <p:sp>
        <p:nvSpPr>
          <p:cNvPr id="396" name="Google Shape;396;p35"/>
          <p:cNvSpPr txBox="1"/>
          <p:nvPr>
            <p:ph idx="15" type="subTitle"/>
          </p:nvPr>
        </p:nvSpPr>
        <p:spPr>
          <a:xfrm>
            <a:off x="5904904" y="3375875"/>
            <a:ext cx="2519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Organic search</a:t>
            </a:r>
            <a:endParaRPr/>
          </a:p>
        </p:txBody>
      </p:sp>
      <p:sp>
        <p:nvSpPr>
          <p:cNvPr id="397" name="Google Shape;397;p35"/>
          <p:cNvSpPr txBox="1"/>
          <p:nvPr>
            <p:ph idx="7" type="subTitle"/>
          </p:nvPr>
        </p:nvSpPr>
        <p:spPr>
          <a:xfrm>
            <a:off x="719850" y="1755500"/>
            <a:ext cx="2519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Features</a:t>
            </a:r>
            <a:endParaRPr/>
          </a:p>
        </p:txBody>
      </p:sp>
      <p:sp>
        <p:nvSpPr>
          <p:cNvPr id="398" name="Google Shape;398;p35"/>
          <p:cNvSpPr txBox="1"/>
          <p:nvPr>
            <p:ph idx="8" type="subTitle"/>
          </p:nvPr>
        </p:nvSpPr>
        <p:spPr>
          <a:xfrm>
            <a:off x="3312384" y="1755500"/>
            <a:ext cx="25191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Pricing</a:t>
            </a:r>
            <a:endParaRPr/>
          </a:p>
        </p:txBody>
      </p:sp>
      <p:sp>
        <p:nvSpPr>
          <p:cNvPr id="399" name="Google Shape;399;p35"/>
          <p:cNvSpPr txBox="1"/>
          <p:nvPr>
            <p:ph idx="9" type="subTitle"/>
          </p:nvPr>
        </p:nvSpPr>
        <p:spPr>
          <a:xfrm>
            <a:off x="5907519" y="1755500"/>
            <a:ext cx="2514000" cy="439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Customer feedback</a:t>
            </a:r>
            <a:endParaRPr/>
          </a:p>
        </p:txBody>
      </p:sp>
      <p:sp>
        <p:nvSpPr>
          <p:cNvPr id="400" name="Google Shape;400;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Competitor analysis</a:t>
            </a:r>
            <a:endParaRPr/>
          </a:p>
        </p:txBody>
      </p:sp>
      <p:sp>
        <p:nvSpPr>
          <p:cNvPr id="401" name="Google Shape;401;p35"/>
          <p:cNvSpPr txBox="1"/>
          <p:nvPr>
            <p:ph idx="1" type="subTitle"/>
          </p:nvPr>
        </p:nvSpPr>
        <p:spPr>
          <a:xfrm>
            <a:off x="719850" y="2040124"/>
            <a:ext cx="25191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Compare features and benefits of your product</a:t>
            </a:r>
            <a:endParaRPr/>
          </a:p>
        </p:txBody>
      </p:sp>
      <p:sp>
        <p:nvSpPr>
          <p:cNvPr id="402" name="Google Shape;402;p35"/>
          <p:cNvSpPr txBox="1"/>
          <p:nvPr>
            <p:ph idx="4" type="subTitle"/>
          </p:nvPr>
        </p:nvSpPr>
        <p:spPr>
          <a:xfrm>
            <a:off x="719850" y="3665025"/>
            <a:ext cx="25191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Keep an eye on their offers and launches</a:t>
            </a:r>
            <a:endParaRPr/>
          </a:p>
        </p:txBody>
      </p:sp>
      <p:sp>
        <p:nvSpPr>
          <p:cNvPr id="403" name="Google Shape;403;p35"/>
          <p:cNvSpPr txBox="1"/>
          <p:nvPr>
            <p:ph idx="5" type="subTitle"/>
          </p:nvPr>
        </p:nvSpPr>
        <p:spPr>
          <a:xfrm>
            <a:off x="3312386" y="3665025"/>
            <a:ext cx="25191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Identify emerging trends in your industry</a:t>
            </a:r>
            <a:endParaRPr/>
          </a:p>
        </p:txBody>
      </p:sp>
      <p:sp>
        <p:nvSpPr>
          <p:cNvPr id="404" name="Google Shape;404;p35"/>
          <p:cNvSpPr txBox="1"/>
          <p:nvPr>
            <p:ph idx="2" type="subTitle"/>
          </p:nvPr>
        </p:nvSpPr>
        <p:spPr>
          <a:xfrm>
            <a:off x="3312386" y="2040124"/>
            <a:ext cx="25191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Analyze competitor’s pricing and offers</a:t>
            </a:r>
            <a:endParaRPr/>
          </a:p>
        </p:txBody>
      </p:sp>
      <p:sp>
        <p:nvSpPr>
          <p:cNvPr id="405" name="Google Shape;405;p35"/>
          <p:cNvSpPr txBox="1"/>
          <p:nvPr>
            <p:ph idx="3" type="subTitle"/>
          </p:nvPr>
        </p:nvSpPr>
        <p:spPr>
          <a:xfrm>
            <a:off x="5907523" y="2040124"/>
            <a:ext cx="25140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Examine the feedback on their products</a:t>
            </a:r>
            <a:endParaRPr/>
          </a:p>
        </p:txBody>
      </p:sp>
      <p:sp>
        <p:nvSpPr>
          <p:cNvPr id="406" name="Google Shape;406;p35"/>
          <p:cNvSpPr txBox="1"/>
          <p:nvPr>
            <p:ph idx="6" type="subTitle"/>
          </p:nvPr>
        </p:nvSpPr>
        <p:spPr>
          <a:xfrm>
            <a:off x="5907523" y="3665025"/>
            <a:ext cx="2514000" cy="5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are your competitors optimizing their SEO?</a:t>
            </a:r>
            <a:endParaRPr/>
          </a:p>
        </p:txBody>
      </p:sp>
      <p:sp>
        <p:nvSpPr>
          <p:cNvPr id="407" name="Google Shape;407;p35"/>
          <p:cNvSpPr/>
          <p:nvPr/>
        </p:nvSpPr>
        <p:spPr>
          <a:xfrm>
            <a:off x="5366600" y="-447400"/>
            <a:ext cx="662100" cy="1178700"/>
          </a:xfrm>
          <a:prstGeom prst="round2DiagRect">
            <a:avLst>
              <a:gd fmla="val 50000" name="adj1"/>
              <a:gd fmla="val 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408" name="Google Shape;408;p35"/>
          <p:cNvSpPr/>
          <p:nvPr/>
        </p:nvSpPr>
        <p:spPr>
          <a:xfrm>
            <a:off x="5594400" y="-209675"/>
            <a:ext cx="662100" cy="1178700"/>
          </a:xfrm>
          <a:prstGeom prst="round2DiagRect">
            <a:avLst>
              <a:gd fmla="val 50000" name="adj1"/>
              <a:gd fmla="val 0" name="adj2"/>
            </a:avLst>
          </a:prstGeom>
          <a:noFill/>
          <a:ln cap="flat" cmpd="sng" w="762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Vitamin C Serum Marketing Plan by Slidesgo">
  <a:themeElements>
    <a:clrScheme name="Simple Light">
      <a:dk1>
        <a:srgbClr val="332002"/>
      </a:dk1>
      <a:lt1>
        <a:srgbClr val="FFF099"/>
      </a:lt1>
      <a:dk2>
        <a:srgbClr val="FFB8D4"/>
      </a:dk2>
      <a:lt2>
        <a:srgbClr val="FF855D"/>
      </a:lt2>
      <a:accent1>
        <a:srgbClr val="FFFFFF"/>
      </a:accent1>
      <a:accent2>
        <a:srgbClr val="FFFFFF"/>
      </a:accent2>
      <a:accent3>
        <a:srgbClr val="FFFFFF"/>
      </a:accent3>
      <a:accent4>
        <a:srgbClr val="FFFFFF"/>
      </a:accent4>
      <a:accent5>
        <a:srgbClr val="FFFFFF"/>
      </a:accent5>
      <a:accent6>
        <a:srgbClr val="FFFFFF"/>
      </a:accent6>
      <a:hlink>
        <a:srgbClr val="33200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